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93" r:id="rId2"/>
    <p:sldId id="287" r:id="rId3"/>
    <p:sldId id="282" r:id="rId4"/>
    <p:sldId id="283" r:id="rId5"/>
    <p:sldId id="285" r:id="rId6"/>
    <p:sldId id="288" r:id="rId7"/>
    <p:sldId id="290" r:id="rId8"/>
    <p:sldId id="289" r:id="rId9"/>
    <p:sldId id="291" r:id="rId10"/>
    <p:sldId id="29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rueno" panose="00000700000000000000" pitchFamily="50" charset="0"/>
      <p:bold r:id="rId1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F3866638-0437-4C3F-A633-601BFB49E558}">
          <p14:sldIdLst>
            <p14:sldId id="293"/>
          </p14:sldIdLst>
        </p14:section>
        <p14:section name="Open Hospital project" id="{E26419D3-580A-4D89-85F6-62E8F55A7B84}">
          <p14:sldIdLst>
            <p14:sldId id="287"/>
          </p14:sldIdLst>
        </p14:section>
        <p14:section name="Dumb schema" id="{E457BADF-A060-4438-A3B1-9CF1730752D2}">
          <p14:sldIdLst>
            <p14:sldId id="282"/>
          </p14:sldIdLst>
        </p14:section>
        <p14:section name="Open Hospital components" id="{65BCB9C7-90B6-480C-9585-9FE3EEA869CE}">
          <p14:sldIdLst>
            <p14:sldId id="283"/>
          </p14:sldIdLst>
        </p14:section>
        <p14:section name="Open Hospital development" id="{A111BDEC-6899-4968-9919-0CB93151611F}">
          <p14:sldIdLst>
            <p14:sldId id="285"/>
          </p14:sldIdLst>
        </p14:section>
        <p14:section name="Open Hospital next version" id="{763B2ECF-5547-4676-AC16-9EE1A1B928AE}">
          <p14:sldIdLst>
            <p14:sldId id="288"/>
          </p14:sldIdLst>
        </p14:section>
        <p14:section name="Open Hospital 2.0" id="{D2970937-956A-4F66-BBE4-8F0E6C84C9B7}">
          <p14:sldIdLst>
            <p14:sldId id="290"/>
          </p14:sldIdLst>
        </p14:section>
        <p14:section name="Open Hospital for people" id="{BEE0434C-1608-4113-9469-230AAB7560F7}">
          <p14:sldIdLst>
            <p14:sldId id="289"/>
          </p14:sldIdLst>
        </p14:section>
        <p14:section name="Open Hospital 2.x" id="{239E13F6-1F11-4F9D-AA35-13CD3FB82F7D}">
          <p14:sldIdLst>
            <p14:sldId id="291"/>
          </p14:sldIdLst>
        </p14:section>
        <p14:section name="How to balance" id="{6667AB26-7A59-4494-9E36-A47603D7632A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332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52" autoAdjust="0"/>
  </p:normalViewPr>
  <p:slideViewPr>
    <p:cSldViewPr snapToGrid="0">
      <p:cViewPr varScale="1">
        <p:scale>
          <a:sx n="83" d="100"/>
          <a:sy n="83" d="100"/>
        </p:scale>
        <p:origin x="50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35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simplicity</c:v>
                </c:pt>
                <c:pt idx="1">
                  <c:v>interoperability</c:v>
                </c:pt>
                <c:pt idx="2">
                  <c:v>completeness</c:v>
                </c:pt>
                <c:pt idx="3">
                  <c:v>customizable</c:v>
                </c:pt>
                <c:pt idx="4">
                  <c:v>easy to configure</c:v>
                </c:pt>
                <c:pt idx="5">
                  <c:v>easy to install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32</c:v>
                </c:pt>
                <c:pt idx="2">
                  <c:v>20</c:v>
                </c:pt>
                <c:pt idx="3">
                  <c:v>30</c:v>
                </c:pt>
                <c:pt idx="4">
                  <c:v>33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E-48D1-9091-F9A60F8BF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686208"/>
        <c:axId val="1029688288"/>
      </c:radarChart>
      <c:catAx>
        <c:axId val="10296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9688288"/>
        <c:crosses val="autoZero"/>
        <c:auto val="1"/>
        <c:lblAlgn val="ctr"/>
        <c:lblOffset val="100"/>
        <c:noMultiLvlLbl val="0"/>
      </c:catAx>
      <c:valAx>
        <c:axId val="102968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968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hospital.atlassian.net/jira/software/c/projects/OH2/issues" TargetMode="External"/><Relationship Id="rId1" Type="http://schemas.openxmlformats.org/officeDocument/2006/relationships/hyperlink" Target="https://openhospital.atlassian.net/projects/OP/versions/10009/tab/release-report-all-issues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hospital.atlassian.net/jira/software/c/projects/OH2/issues" TargetMode="External"/><Relationship Id="rId1" Type="http://schemas.openxmlformats.org/officeDocument/2006/relationships/hyperlink" Target="https://openhospital.atlassian.net/projects/OP/versions/10009/tab/release-report-all-issues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4CFAB-A6FC-41A1-A0DE-7711B1FACEA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D5B426-B6C7-444A-A1C9-21DCB3332E00}">
      <dgm:prSet/>
      <dgm:spPr/>
      <dgm:t>
        <a:bodyPr/>
        <a:lstStyle/>
        <a:p>
          <a:r>
            <a:rPr lang="en-US"/>
            <a:t>To provide a simple and core features for hospitals with scarce resources, yet giving reliable and versatile software for daily activities.</a:t>
          </a:r>
        </a:p>
      </dgm:t>
    </dgm:pt>
    <dgm:pt modelId="{D0D680D4-EF64-4ED4-8C56-9091CC88078B}" type="parTrans" cxnId="{28D1A26D-6288-49E9-A0D2-91A179FD5234}">
      <dgm:prSet/>
      <dgm:spPr/>
      <dgm:t>
        <a:bodyPr/>
        <a:lstStyle/>
        <a:p>
          <a:endParaRPr lang="en-US"/>
        </a:p>
      </dgm:t>
    </dgm:pt>
    <dgm:pt modelId="{FC9647AB-9280-4D7C-A882-04083BE955A4}" type="sibTrans" cxnId="{28D1A26D-6288-49E9-A0D2-91A179FD5234}">
      <dgm:prSet/>
      <dgm:spPr/>
      <dgm:t>
        <a:bodyPr/>
        <a:lstStyle/>
        <a:p>
          <a:endParaRPr lang="en-US"/>
        </a:p>
      </dgm:t>
    </dgm:pt>
    <dgm:pt modelId="{28D46C8F-F88B-49B2-AEDF-8D842E96B228}">
      <dgm:prSet/>
      <dgm:spPr/>
      <dgm:t>
        <a:bodyPr/>
        <a:lstStyle/>
        <a:p>
          <a:r>
            <a:rPr lang="en-US"/>
            <a:t>Moreover, some vertical projects aim to cover specific needs, like chronic diseases and epidemics, or to reach the patients at home, improving the care delivery.</a:t>
          </a:r>
        </a:p>
      </dgm:t>
    </dgm:pt>
    <dgm:pt modelId="{C3BC6C50-BB6A-4BD3-8428-75620743C5C2}" type="parTrans" cxnId="{D159BD4B-7DCB-4218-97B6-FA24D4BB3ACB}">
      <dgm:prSet/>
      <dgm:spPr/>
      <dgm:t>
        <a:bodyPr/>
        <a:lstStyle/>
        <a:p>
          <a:endParaRPr lang="en-US"/>
        </a:p>
      </dgm:t>
    </dgm:pt>
    <dgm:pt modelId="{DAAF049B-843B-4591-8BEA-98037DA8165F}" type="sibTrans" cxnId="{D159BD4B-7DCB-4218-97B6-FA24D4BB3ACB}">
      <dgm:prSet/>
      <dgm:spPr/>
      <dgm:t>
        <a:bodyPr/>
        <a:lstStyle/>
        <a:p>
          <a:endParaRPr lang="en-US"/>
        </a:p>
      </dgm:t>
    </dgm:pt>
    <dgm:pt modelId="{7311B4DC-E025-424C-92EE-89446C65347E}" type="pres">
      <dgm:prSet presAssocID="{7894CFAB-A6FC-41A1-A0DE-7711B1FACEA5}" presName="linear" presStyleCnt="0">
        <dgm:presLayoutVars>
          <dgm:animLvl val="lvl"/>
          <dgm:resizeHandles val="exact"/>
        </dgm:presLayoutVars>
      </dgm:prSet>
      <dgm:spPr/>
    </dgm:pt>
    <dgm:pt modelId="{C6552F54-845D-4900-85C5-85BCC32E6228}" type="pres">
      <dgm:prSet presAssocID="{5DD5B426-B6C7-444A-A1C9-21DCB3332E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67E1CD-7FDE-421F-BC86-87C47F20B53D}" type="pres">
      <dgm:prSet presAssocID="{FC9647AB-9280-4D7C-A882-04083BE955A4}" presName="spacer" presStyleCnt="0"/>
      <dgm:spPr/>
    </dgm:pt>
    <dgm:pt modelId="{0E8D9C0A-C197-458D-BB67-0DB69E1399E0}" type="pres">
      <dgm:prSet presAssocID="{28D46C8F-F88B-49B2-AEDF-8D842E96B22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5AB0937-90CD-4F9E-A107-CB972E32DE56}" type="presOf" srcId="{7894CFAB-A6FC-41A1-A0DE-7711B1FACEA5}" destId="{7311B4DC-E025-424C-92EE-89446C65347E}" srcOrd="0" destOrd="0" presId="urn:microsoft.com/office/officeart/2005/8/layout/vList2"/>
    <dgm:cxn modelId="{D159BD4B-7DCB-4218-97B6-FA24D4BB3ACB}" srcId="{7894CFAB-A6FC-41A1-A0DE-7711B1FACEA5}" destId="{28D46C8F-F88B-49B2-AEDF-8D842E96B228}" srcOrd="1" destOrd="0" parTransId="{C3BC6C50-BB6A-4BD3-8428-75620743C5C2}" sibTransId="{DAAF049B-843B-4591-8BEA-98037DA8165F}"/>
    <dgm:cxn modelId="{28D1A26D-6288-49E9-A0D2-91A179FD5234}" srcId="{7894CFAB-A6FC-41A1-A0DE-7711B1FACEA5}" destId="{5DD5B426-B6C7-444A-A1C9-21DCB3332E00}" srcOrd="0" destOrd="0" parTransId="{D0D680D4-EF64-4ED4-8C56-9091CC88078B}" sibTransId="{FC9647AB-9280-4D7C-A882-04083BE955A4}"/>
    <dgm:cxn modelId="{32123382-F82B-42F5-BD53-BB1CD42F8066}" type="presOf" srcId="{5DD5B426-B6C7-444A-A1C9-21DCB3332E00}" destId="{C6552F54-845D-4900-85C5-85BCC32E6228}" srcOrd="0" destOrd="0" presId="urn:microsoft.com/office/officeart/2005/8/layout/vList2"/>
    <dgm:cxn modelId="{3A1A67C9-D8B9-4B7D-BDD7-80B613620270}" type="presOf" srcId="{28D46C8F-F88B-49B2-AEDF-8D842E96B228}" destId="{0E8D9C0A-C197-458D-BB67-0DB69E1399E0}" srcOrd="0" destOrd="0" presId="urn:microsoft.com/office/officeart/2005/8/layout/vList2"/>
    <dgm:cxn modelId="{1771C76A-B478-4F3E-AFC0-6BA9DDA69938}" type="presParOf" srcId="{7311B4DC-E025-424C-92EE-89446C65347E}" destId="{C6552F54-845D-4900-85C5-85BCC32E6228}" srcOrd="0" destOrd="0" presId="urn:microsoft.com/office/officeart/2005/8/layout/vList2"/>
    <dgm:cxn modelId="{C3F975B4-5046-44FB-B900-4138FE234EE2}" type="presParOf" srcId="{7311B4DC-E025-424C-92EE-89446C65347E}" destId="{3067E1CD-7FDE-421F-BC86-87C47F20B53D}" srcOrd="1" destOrd="0" presId="urn:microsoft.com/office/officeart/2005/8/layout/vList2"/>
    <dgm:cxn modelId="{68CBC936-00E7-4B61-A152-5081C5CCF145}" type="presParOf" srcId="{7311B4DC-E025-424C-92EE-89446C65347E}" destId="{0E8D9C0A-C197-458D-BB67-0DB69E1399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054B1-BA6B-4797-BA73-1F5DA99E52C5}" type="doc">
      <dgm:prSet loTypeId="urn:microsoft.com/office/officeart/2005/8/layout/architecture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0D4F917-19D0-45B0-B224-3A8BC9D0A045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4800"/>
            <a:t>openhospital-core</a:t>
          </a:r>
        </a:p>
      </dgm:t>
    </dgm:pt>
    <dgm:pt modelId="{046D0116-502A-4274-B7DF-421210FE657B}" type="parTrans" cxnId="{0AFD1D8C-F085-40C2-A12E-D99C9B380524}">
      <dgm:prSet/>
      <dgm:spPr/>
      <dgm:t>
        <a:bodyPr/>
        <a:lstStyle/>
        <a:p>
          <a:endParaRPr lang="it-IT" sz="1200"/>
        </a:p>
      </dgm:t>
    </dgm:pt>
    <dgm:pt modelId="{88B007AC-9B20-4C04-9744-C6B376176B80}" type="sibTrans" cxnId="{0AFD1D8C-F085-40C2-A12E-D99C9B380524}">
      <dgm:prSet/>
      <dgm:spPr/>
      <dgm:t>
        <a:bodyPr/>
        <a:lstStyle/>
        <a:p>
          <a:endParaRPr lang="it-IT" sz="1200"/>
        </a:p>
      </dgm:t>
    </dgm:pt>
    <dgm:pt modelId="{9D8B643B-DC2B-431E-A392-ADC28DBD4200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it-IT" sz="2000">
              <a:solidFill>
                <a:schemeClr val="bg1"/>
              </a:solidFill>
            </a:rPr>
            <a:t>openhospital-api</a:t>
          </a:r>
        </a:p>
      </dgm:t>
    </dgm:pt>
    <dgm:pt modelId="{AE8550B2-BB16-4969-8F39-E4F350EF7979}" type="parTrans" cxnId="{3D1C1721-58FB-4FEF-8601-FBDBEFA71BE4}">
      <dgm:prSet/>
      <dgm:spPr/>
      <dgm:t>
        <a:bodyPr/>
        <a:lstStyle/>
        <a:p>
          <a:endParaRPr lang="it-IT" sz="1200"/>
        </a:p>
      </dgm:t>
    </dgm:pt>
    <dgm:pt modelId="{5813E3C2-5D17-4EB3-8ACA-91DDEBF3F2AF}" type="sibTrans" cxnId="{3D1C1721-58FB-4FEF-8601-FBDBEFA71BE4}">
      <dgm:prSet/>
      <dgm:spPr/>
      <dgm:t>
        <a:bodyPr/>
        <a:lstStyle/>
        <a:p>
          <a:endParaRPr lang="it-IT" sz="1200"/>
        </a:p>
      </dgm:t>
    </dgm:pt>
    <dgm:pt modelId="{9486B7F9-224E-43EA-A200-F731B556346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it-IT" sz="2000">
              <a:solidFill>
                <a:schemeClr val="bg1"/>
              </a:solidFill>
            </a:rPr>
            <a:t>openhospital-ui</a:t>
          </a:r>
        </a:p>
      </dgm:t>
    </dgm:pt>
    <dgm:pt modelId="{94E1CCCD-537C-4F89-A681-E06B5A415E4E}" type="parTrans" cxnId="{9D2D767C-89B9-4110-8348-00C19D14D851}">
      <dgm:prSet/>
      <dgm:spPr/>
      <dgm:t>
        <a:bodyPr/>
        <a:lstStyle/>
        <a:p>
          <a:endParaRPr lang="it-IT" sz="1200"/>
        </a:p>
      </dgm:t>
    </dgm:pt>
    <dgm:pt modelId="{3745999A-4B1D-4DFC-85A9-B27B20C37B0B}" type="sibTrans" cxnId="{9D2D767C-89B9-4110-8348-00C19D14D851}">
      <dgm:prSet/>
      <dgm:spPr/>
      <dgm:t>
        <a:bodyPr/>
        <a:lstStyle/>
        <a:p>
          <a:endParaRPr lang="it-IT" sz="1200"/>
        </a:p>
      </dgm:t>
    </dgm:pt>
    <dgm:pt modelId="{20655143-9453-42F9-84E9-E05A3B3D4D8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000"/>
            <a:t>openhospital-gui</a:t>
          </a:r>
        </a:p>
      </dgm:t>
    </dgm:pt>
    <dgm:pt modelId="{0F1564B5-F4AA-4DFE-A960-37479D5B8DD7}" type="parTrans" cxnId="{AC5FCB39-11D6-4B0F-8CD0-732655915A6E}">
      <dgm:prSet/>
      <dgm:spPr/>
      <dgm:t>
        <a:bodyPr/>
        <a:lstStyle/>
        <a:p>
          <a:endParaRPr lang="it-IT" sz="1200"/>
        </a:p>
      </dgm:t>
    </dgm:pt>
    <dgm:pt modelId="{9BA9D05A-1822-498F-A537-0B13B90FE308}" type="sibTrans" cxnId="{AC5FCB39-11D6-4B0F-8CD0-732655915A6E}">
      <dgm:prSet/>
      <dgm:spPr/>
      <dgm:t>
        <a:bodyPr/>
        <a:lstStyle/>
        <a:p>
          <a:endParaRPr lang="it-IT" sz="1200"/>
        </a:p>
      </dgm:t>
    </dgm:pt>
    <dgm:pt modelId="{059DCE44-3C8A-48FB-873C-C40CDDAA4A4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000"/>
            <a:t>openhospital-doc</a:t>
          </a:r>
        </a:p>
      </dgm:t>
    </dgm:pt>
    <dgm:pt modelId="{9F5AA99A-0CAD-46B1-B69A-D3986F9DE3EF}" type="parTrans" cxnId="{D5F70ACE-2E7C-4CA7-B47D-5EEDB1857F37}">
      <dgm:prSet/>
      <dgm:spPr/>
      <dgm:t>
        <a:bodyPr/>
        <a:lstStyle/>
        <a:p>
          <a:endParaRPr lang="it-IT"/>
        </a:p>
      </dgm:t>
    </dgm:pt>
    <dgm:pt modelId="{713C8ADB-3599-40E0-8617-C0BEACA17267}" type="sibTrans" cxnId="{D5F70ACE-2E7C-4CA7-B47D-5EEDB1857F37}">
      <dgm:prSet/>
      <dgm:spPr/>
      <dgm:t>
        <a:bodyPr/>
        <a:lstStyle/>
        <a:p>
          <a:endParaRPr lang="it-IT"/>
        </a:p>
      </dgm:t>
    </dgm:pt>
    <dgm:pt modelId="{A82FC708-9654-422B-85B4-77C91FA95CD5}" type="pres">
      <dgm:prSet presAssocID="{8C6054B1-BA6B-4797-BA73-1F5DA99E52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441D33-6069-4228-86AA-B14185DB772D}" type="pres">
      <dgm:prSet presAssocID="{90D4F917-19D0-45B0-B224-3A8BC9D0A045}" presName="vertOne" presStyleCnt="0"/>
      <dgm:spPr/>
    </dgm:pt>
    <dgm:pt modelId="{7DCBDEA1-B782-4F77-BEC5-5EE4E44738A5}" type="pres">
      <dgm:prSet presAssocID="{90D4F917-19D0-45B0-B224-3A8BC9D0A045}" presName="txOne" presStyleLbl="node0" presStyleIdx="0" presStyleCnt="1" custScaleY="81161">
        <dgm:presLayoutVars>
          <dgm:chPref val="3"/>
        </dgm:presLayoutVars>
      </dgm:prSet>
      <dgm:spPr>
        <a:prstGeom prst="rect">
          <a:avLst/>
        </a:prstGeom>
      </dgm:spPr>
    </dgm:pt>
    <dgm:pt modelId="{320BC18D-4FEC-4990-BBDF-F8D513B1DD26}" type="pres">
      <dgm:prSet presAssocID="{90D4F917-19D0-45B0-B224-3A8BC9D0A045}" presName="parTransOne" presStyleCnt="0"/>
      <dgm:spPr/>
    </dgm:pt>
    <dgm:pt modelId="{D52933EB-AB21-455E-8D6C-C5DA5343A4E9}" type="pres">
      <dgm:prSet presAssocID="{90D4F917-19D0-45B0-B224-3A8BC9D0A045}" presName="horzOne" presStyleCnt="0"/>
      <dgm:spPr/>
    </dgm:pt>
    <dgm:pt modelId="{D3282063-11E4-455E-A46D-A7C2BADE18B2}" type="pres">
      <dgm:prSet presAssocID="{9D8B643B-DC2B-431E-A392-ADC28DBD4200}" presName="vertTwo" presStyleCnt="0"/>
      <dgm:spPr/>
    </dgm:pt>
    <dgm:pt modelId="{19705E14-E07B-4D8C-9867-D65B91B92CDE}" type="pres">
      <dgm:prSet presAssocID="{9D8B643B-DC2B-431E-A392-ADC28DBD4200}" presName="txTwo" presStyleLbl="node2" presStyleIdx="0" presStyleCnt="2" custScaleY="28041">
        <dgm:presLayoutVars>
          <dgm:chPref val="3"/>
        </dgm:presLayoutVars>
      </dgm:prSet>
      <dgm:spPr>
        <a:prstGeom prst="rect">
          <a:avLst/>
        </a:prstGeom>
      </dgm:spPr>
    </dgm:pt>
    <dgm:pt modelId="{44E529BE-FD62-4EB7-B8CD-AA39BD86D6BF}" type="pres">
      <dgm:prSet presAssocID="{9D8B643B-DC2B-431E-A392-ADC28DBD4200}" presName="parTransTwo" presStyleCnt="0"/>
      <dgm:spPr/>
    </dgm:pt>
    <dgm:pt modelId="{D81D6708-524A-4D67-ACF1-EB43FDFAC424}" type="pres">
      <dgm:prSet presAssocID="{9D8B643B-DC2B-431E-A392-ADC28DBD4200}" presName="horzTwo" presStyleCnt="0"/>
      <dgm:spPr/>
    </dgm:pt>
    <dgm:pt modelId="{0A6A3BDE-7142-4AB5-8089-94DE8731DD95}" type="pres">
      <dgm:prSet presAssocID="{9486B7F9-224E-43EA-A200-F731B5563466}" presName="vertThree" presStyleCnt="0"/>
      <dgm:spPr/>
    </dgm:pt>
    <dgm:pt modelId="{AB29DB59-66CF-4A4D-B9B5-28763F5670FE}" type="pres">
      <dgm:prSet presAssocID="{9486B7F9-224E-43EA-A200-F731B5563466}" presName="txThree" presStyleLbl="node3" presStyleIdx="0" presStyleCnt="2" custScaleY="54449">
        <dgm:presLayoutVars>
          <dgm:chPref val="3"/>
        </dgm:presLayoutVars>
      </dgm:prSet>
      <dgm:spPr>
        <a:prstGeom prst="rect">
          <a:avLst/>
        </a:prstGeom>
      </dgm:spPr>
    </dgm:pt>
    <dgm:pt modelId="{F917E340-A1C3-4658-A77A-97AEB3B0B641}" type="pres">
      <dgm:prSet presAssocID="{9486B7F9-224E-43EA-A200-F731B5563466}" presName="horzThree" presStyleCnt="0"/>
      <dgm:spPr/>
    </dgm:pt>
    <dgm:pt modelId="{AFC4143C-40EA-485C-B3A0-97C34DC0F322}" type="pres">
      <dgm:prSet presAssocID="{5813E3C2-5D17-4EB3-8ACA-91DDEBF3F2AF}" presName="sibSpaceTwo" presStyleCnt="0"/>
      <dgm:spPr/>
    </dgm:pt>
    <dgm:pt modelId="{D76770FF-FBD8-4F43-AA8D-589CCE19BB51}" type="pres">
      <dgm:prSet presAssocID="{20655143-9453-42F9-84E9-E05A3B3D4D86}" presName="vertTwo" presStyleCnt="0"/>
      <dgm:spPr/>
    </dgm:pt>
    <dgm:pt modelId="{5B6E58F1-84C4-4FE7-8534-47BC98BFFA4D}" type="pres">
      <dgm:prSet presAssocID="{20655143-9453-42F9-84E9-E05A3B3D4D86}" presName="txTwo" presStyleLbl="node2" presStyleIdx="1" presStyleCnt="2" custScaleY="78761">
        <dgm:presLayoutVars>
          <dgm:chPref val="3"/>
        </dgm:presLayoutVars>
      </dgm:prSet>
      <dgm:spPr>
        <a:prstGeom prst="rect">
          <a:avLst/>
        </a:prstGeom>
      </dgm:spPr>
    </dgm:pt>
    <dgm:pt modelId="{0D08DFC1-26AB-45C0-A877-F6204D7E427B}" type="pres">
      <dgm:prSet presAssocID="{20655143-9453-42F9-84E9-E05A3B3D4D86}" presName="parTransTwo" presStyleCnt="0"/>
      <dgm:spPr/>
    </dgm:pt>
    <dgm:pt modelId="{D501AA8B-BBC8-478D-9A33-E68FF1A01819}" type="pres">
      <dgm:prSet presAssocID="{20655143-9453-42F9-84E9-E05A3B3D4D86}" presName="horzTwo" presStyleCnt="0"/>
      <dgm:spPr/>
    </dgm:pt>
    <dgm:pt modelId="{29C3012D-BAE4-4234-9131-3535FEA0FEBB}" type="pres">
      <dgm:prSet presAssocID="{059DCE44-3C8A-48FB-873C-C40CDDAA4A4F}" presName="vertThree" presStyleCnt="0"/>
      <dgm:spPr/>
    </dgm:pt>
    <dgm:pt modelId="{6C7DB4E8-A511-4F6A-BB07-2CA36D68F470}" type="pres">
      <dgm:prSet presAssocID="{059DCE44-3C8A-48FB-873C-C40CDDAA4A4F}" presName="txThree" presStyleLbl="node3" presStyleIdx="1" presStyleCnt="2" custScaleY="83320">
        <dgm:presLayoutVars>
          <dgm:chPref val="3"/>
        </dgm:presLayoutVars>
      </dgm:prSet>
      <dgm:spPr>
        <a:prstGeom prst="rect">
          <a:avLst/>
        </a:prstGeom>
      </dgm:spPr>
    </dgm:pt>
    <dgm:pt modelId="{7CF18231-2812-44CA-B165-29FDD24285BD}" type="pres">
      <dgm:prSet presAssocID="{059DCE44-3C8A-48FB-873C-C40CDDAA4A4F}" presName="horzThree" presStyleCnt="0"/>
      <dgm:spPr/>
    </dgm:pt>
  </dgm:ptLst>
  <dgm:cxnLst>
    <dgm:cxn modelId="{3D1C1721-58FB-4FEF-8601-FBDBEFA71BE4}" srcId="{90D4F917-19D0-45B0-B224-3A8BC9D0A045}" destId="{9D8B643B-DC2B-431E-A392-ADC28DBD4200}" srcOrd="0" destOrd="0" parTransId="{AE8550B2-BB16-4969-8F39-E4F350EF7979}" sibTransId="{5813E3C2-5D17-4EB3-8ACA-91DDEBF3F2AF}"/>
    <dgm:cxn modelId="{AC5FCB39-11D6-4B0F-8CD0-732655915A6E}" srcId="{90D4F917-19D0-45B0-B224-3A8BC9D0A045}" destId="{20655143-9453-42F9-84E9-E05A3B3D4D86}" srcOrd="1" destOrd="0" parTransId="{0F1564B5-F4AA-4DFE-A960-37479D5B8DD7}" sibTransId="{9BA9D05A-1822-498F-A537-0B13B90FE308}"/>
    <dgm:cxn modelId="{9D2D767C-89B9-4110-8348-00C19D14D851}" srcId="{9D8B643B-DC2B-431E-A392-ADC28DBD4200}" destId="{9486B7F9-224E-43EA-A200-F731B5563466}" srcOrd="0" destOrd="0" parTransId="{94E1CCCD-537C-4F89-A681-E06B5A415E4E}" sibTransId="{3745999A-4B1D-4DFC-85A9-B27B20C37B0B}"/>
    <dgm:cxn modelId="{0AFD1D8C-F085-40C2-A12E-D99C9B380524}" srcId="{8C6054B1-BA6B-4797-BA73-1F5DA99E52C5}" destId="{90D4F917-19D0-45B0-B224-3A8BC9D0A045}" srcOrd="0" destOrd="0" parTransId="{046D0116-502A-4274-B7DF-421210FE657B}" sibTransId="{88B007AC-9B20-4C04-9744-C6B376176B80}"/>
    <dgm:cxn modelId="{0455F3AB-D7D4-42E4-A9DE-A6A3ED32A52F}" type="presOf" srcId="{059DCE44-3C8A-48FB-873C-C40CDDAA4A4F}" destId="{6C7DB4E8-A511-4F6A-BB07-2CA36D68F470}" srcOrd="0" destOrd="0" presId="urn:microsoft.com/office/officeart/2005/8/layout/architecture"/>
    <dgm:cxn modelId="{E4F795AE-2B18-492D-A53F-8ACBF408582F}" type="presOf" srcId="{8C6054B1-BA6B-4797-BA73-1F5DA99E52C5}" destId="{A82FC708-9654-422B-85B4-77C91FA95CD5}" srcOrd="0" destOrd="0" presId="urn:microsoft.com/office/officeart/2005/8/layout/architecture"/>
    <dgm:cxn modelId="{97796CC3-9504-4275-BD64-488897789E87}" type="presOf" srcId="{20655143-9453-42F9-84E9-E05A3B3D4D86}" destId="{5B6E58F1-84C4-4FE7-8534-47BC98BFFA4D}" srcOrd="0" destOrd="0" presId="urn:microsoft.com/office/officeart/2005/8/layout/architecture"/>
    <dgm:cxn modelId="{D5F70ACE-2E7C-4CA7-B47D-5EEDB1857F37}" srcId="{20655143-9453-42F9-84E9-E05A3B3D4D86}" destId="{059DCE44-3C8A-48FB-873C-C40CDDAA4A4F}" srcOrd="0" destOrd="0" parTransId="{9F5AA99A-0CAD-46B1-B69A-D3986F9DE3EF}" sibTransId="{713C8ADB-3599-40E0-8617-C0BEACA17267}"/>
    <dgm:cxn modelId="{5F2FE2D5-4DFA-42E5-A08C-9807109C44D4}" type="presOf" srcId="{90D4F917-19D0-45B0-B224-3A8BC9D0A045}" destId="{7DCBDEA1-B782-4F77-BEC5-5EE4E44738A5}" srcOrd="0" destOrd="0" presId="urn:microsoft.com/office/officeart/2005/8/layout/architecture"/>
    <dgm:cxn modelId="{083C58EA-1310-4248-BC38-48C704AA3C1C}" type="presOf" srcId="{9486B7F9-224E-43EA-A200-F731B5563466}" destId="{AB29DB59-66CF-4A4D-B9B5-28763F5670FE}" srcOrd="0" destOrd="0" presId="urn:microsoft.com/office/officeart/2005/8/layout/architecture"/>
    <dgm:cxn modelId="{7DBC3DF3-DCE1-4B4A-94FA-B5E65637095D}" type="presOf" srcId="{9D8B643B-DC2B-431E-A392-ADC28DBD4200}" destId="{19705E14-E07B-4D8C-9867-D65B91B92CDE}" srcOrd="0" destOrd="0" presId="urn:microsoft.com/office/officeart/2005/8/layout/architecture"/>
    <dgm:cxn modelId="{8CFA558D-07D9-4991-A7F2-17EE17E92B03}" type="presParOf" srcId="{A82FC708-9654-422B-85B4-77C91FA95CD5}" destId="{33441D33-6069-4228-86AA-B14185DB772D}" srcOrd="0" destOrd="0" presId="urn:microsoft.com/office/officeart/2005/8/layout/architecture"/>
    <dgm:cxn modelId="{0E151452-EB26-4AEB-87DA-97F7B3149E39}" type="presParOf" srcId="{33441D33-6069-4228-86AA-B14185DB772D}" destId="{7DCBDEA1-B782-4F77-BEC5-5EE4E44738A5}" srcOrd="0" destOrd="0" presId="urn:microsoft.com/office/officeart/2005/8/layout/architecture"/>
    <dgm:cxn modelId="{6044EE5C-C98A-48A8-9714-064784C3A1BC}" type="presParOf" srcId="{33441D33-6069-4228-86AA-B14185DB772D}" destId="{320BC18D-4FEC-4990-BBDF-F8D513B1DD26}" srcOrd="1" destOrd="0" presId="urn:microsoft.com/office/officeart/2005/8/layout/architecture"/>
    <dgm:cxn modelId="{B16DE30C-42C3-443E-AA2F-C56AF83E90F5}" type="presParOf" srcId="{33441D33-6069-4228-86AA-B14185DB772D}" destId="{D52933EB-AB21-455E-8D6C-C5DA5343A4E9}" srcOrd="2" destOrd="0" presId="urn:microsoft.com/office/officeart/2005/8/layout/architecture"/>
    <dgm:cxn modelId="{547A21A9-F242-4C6A-91D3-4682F66B6DF1}" type="presParOf" srcId="{D52933EB-AB21-455E-8D6C-C5DA5343A4E9}" destId="{D3282063-11E4-455E-A46D-A7C2BADE18B2}" srcOrd="0" destOrd="0" presId="urn:microsoft.com/office/officeart/2005/8/layout/architecture"/>
    <dgm:cxn modelId="{9C40B5C8-FEC7-481E-8872-9CFD5D48A598}" type="presParOf" srcId="{D3282063-11E4-455E-A46D-A7C2BADE18B2}" destId="{19705E14-E07B-4D8C-9867-D65B91B92CDE}" srcOrd="0" destOrd="0" presId="urn:microsoft.com/office/officeart/2005/8/layout/architecture"/>
    <dgm:cxn modelId="{618A2112-B5F0-4338-9743-E6445E52423A}" type="presParOf" srcId="{D3282063-11E4-455E-A46D-A7C2BADE18B2}" destId="{44E529BE-FD62-4EB7-B8CD-AA39BD86D6BF}" srcOrd="1" destOrd="0" presId="urn:microsoft.com/office/officeart/2005/8/layout/architecture"/>
    <dgm:cxn modelId="{F77B2643-DEBB-48AC-AA08-34A1E2811167}" type="presParOf" srcId="{D3282063-11E4-455E-A46D-A7C2BADE18B2}" destId="{D81D6708-524A-4D67-ACF1-EB43FDFAC424}" srcOrd="2" destOrd="0" presId="urn:microsoft.com/office/officeart/2005/8/layout/architecture"/>
    <dgm:cxn modelId="{51E9A591-D92C-45B4-8E89-355933ADF1AC}" type="presParOf" srcId="{D81D6708-524A-4D67-ACF1-EB43FDFAC424}" destId="{0A6A3BDE-7142-4AB5-8089-94DE8731DD95}" srcOrd="0" destOrd="0" presId="urn:microsoft.com/office/officeart/2005/8/layout/architecture"/>
    <dgm:cxn modelId="{5F5DED64-0C5C-43C5-8001-7F50BF6E47D5}" type="presParOf" srcId="{0A6A3BDE-7142-4AB5-8089-94DE8731DD95}" destId="{AB29DB59-66CF-4A4D-B9B5-28763F5670FE}" srcOrd="0" destOrd="0" presId="urn:microsoft.com/office/officeart/2005/8/layout/architecture"/>
    <dgm:cxn modelId="{39811FC8-B529-4C95-952F-33EB82D8022F}" type="presParOf" srcId="{0A6A3BDE-7142-4AB5-8089-94DE8731DD95}" destId="{F917E340-A1C3-4658-A77A-97AEB3B0B641}" srcOrd="1" destOrd="0" presId="urn:microsoft.com/office/officeart/2005/8/layout/architecture"/>
    <dgm:cxn modelId="{BA20F98C-6DAE-4B37-B9CB-3AB8A0F1832A}" type="presParOf" srcId="{D52933EB-AB21-455E-8D6C-C5DA5343A4E9}" destId="{AFC4143C-40EA-485C-B3A0-97C34DC0F322}" srcOrd="1" destOrd="0" presId="urn:microsoft.com/office/officeart/2005/8/layout/architecture"/>
    <dgm:cxn modelId="{4B030CCC-687F-4937-B9E6-0C12286C3D45}" type="presParOf" srcId="{D52933EB-AB21-455E-8D6C-C5DA5343A4E9}" destId="{D76770FF-FBD8-4F43-AA8D-589CCE19BB51}" srcOrd="2" destOrd="0" presId="urn:microsoft.com/office/officeart/2005/8/layout/architecture"/>
    <dgm:cxn modelId="{7489DDD3-F54B-4B6A-9FA2-8221866FAC6E}" type="presParOf" srcId="{D76770FF-FBD8-4F43-AA8D-589CCE19BB51}" destId="{5B6E58F1-84C4-4FE7-8534-47BC98BFFA4D}" srcOrd="0" destOrd="0" presId="urn:microsoft.com/office/officeart/2005/8/layout/architecture"/>
    <dgm:cxn modelId="{3047FFBF-34A8-40A7-982D-F608C502AF88}" type="presParOf" srcId="{D76770FF-FBD8-4F43-AA8D-589CCE19BB51}" destId="{0D08DFC1-26AB-45C0-A877-F6204D7E427B}" srcOrd="1" destOrd="0" presId="urn:microsoft.com/office/officeart/2005/8/layout/architecture"/>
    <dgm:cxn modelId="{617C7469-D5C5-4446-8ED6-69C2C1856AB4}" type="presParOf" srcId="{D76770FF-FBD8-4F43-AA8D-589CCE19BB51}" destId="{D501AA8B-BBC8-478D-9A33-E68FF1A01819}" srcOrd="2" destOrd="0" presId="urn:microsoft.com/office/officeart/2005/8/layout/architecture"/>
    <dgm:cxn modelId="{22E80AC7-4F08-491A-B0DC-A22F70639602}" type="presParOf" srcId="{D501AA8B-BBC8-478D-9A33-E68FF1A01819}" destId="{29C3012D-BAE4-4234-9131-3535FEA0FEBB}" srcOrd="0" destOrd="0" presId="urn:microsoft.com/office/officeart/2005/8/layout/architecture"/>
    <dgm:cxn modelId="{3FAD656E-CA0B-470D-8999-B0F6DF43C3C2}" type="presParOf" srcId="{29C3012D-BAE4-4234-9131-3535FEA0FEBB}" destId="{6C7DB4E8-A511-4F6A-BB07-2CA36D68F470}" srcOrd="0" destOrd="0" presId="urn:microsoft.com/office/officeart/2005/8/layout/architecture"/>
    <dgm:cxn modelId="{2986E031-A56F-40CD-AC0C-3E297461F078}" type="presParOf" srcId="{29C3012D-BAE4-4234-9131-3535FEA0FEBB}" destId="{7CF18231-2812-44CA-B165-29FDD24285BD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F4559-00E6-4075-A7F7-57B13C426E3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A74146E8-8FF9-484C-B08B-409B6E10356B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core</a:t>
          </a:r>
        </a:p>
      </dgm:t>
    </dgm:pt>
    <dgm:pt modelId="{6A5391DE-55FC-4F5E-860F-89BE7D4A13EE}" type="parTrans" cxnId="{44DBC17E-8BBE-48C7-B6E2-0253046701BF}">
      <dgm:prSet/>
      <dgm:spPr/>
      <dgm:t>
        <a:bodyPr/>
        <a:lstStyle/>
        <a:p>
          <a:endParaRPr lang="it-IT"/>
        </a:p>
      </dgm:t>
    </dgm:pt>
    <dgm:pt modelId="{1788DA56-1CE8-47A5-B1D1-C2EC29331C00}" type="sibTrans" cxnId="{44DBC17E-8BBE-48C7-B6E2-0253046701BF}">
      <dgm:prSet/>
      <dgm:spPr/>
      <dgm:t>
        <a:bodyPr/>
        <a:lstStyle/>
        <a:p>
          <a:endParaRPr lang="it-IT"/>
        </a:p>
      </dgm:t>
    </dgm:pt>
    <dgm:pt modelId="{C20894AC-3474-417C-97E2-BB09CDCF91F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It’s the heart of the application</a:t>
          </a:r>
        </a:p>
      </dgm:t>
    </dgm:pt>
    <dgm:pt modelId="{2C6E3E9D-C604-4520-B815-DE37219ADEEF}" type="parTrans" cxnId="{6B131528-BAB7-4C28-9F58-DB211551D688}">
      <dgm:prSet/>
      <dgm:spPr/>
      <dgm:t>
        <a:bodyPr/>
        <a:lstStyle/>
        <a:p>
          <a:endParaRPr lang="it-IT"/>
        </a:p>
      </dgm:t>
    </dgm:pt>
    <dgm:pt modelId="{DBACB4D2-8DD2-44CB-91CD-D38A053597EC}" type="sibTrans" cxnId="{6B131528-BAB7-4C28-9F58-DB211551D688}">
      <dgm:prSet/>
      <dgm:spPr/>
      <dgm:t>
        <a:bodyPr/>
        <a:lstStyle/>
        <a:p>
          <a:endParaRPr lang="it-IT"/>
        </a:p>
      </dgm:t>
    </dgm:pt>
    <dgm:pt modelId="{2F7BE9FF-CF88-4036-9ED8-0B8B57C93B87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api</a:t>
          </a:r>
        </a:p>
      </dgm:t>
    </dgm:pt>
    <dgm:pt modelId="{C2183288-68DF-487B-B082-E827541C4214}" type="parTrans" cxnId="{66D7C966-404A-419B-BB7D-BCA27AE78607}">
      <dgm:prSet/>
      <dgm:spPr/>
      <dgm:t>
        <a:bodyPr/>
        <a:lstStyle/>
        <a:p>
          <a:endParaRPr lang="it-IT"/>
        </a:p>
      </dgm:t>
    </dgm:pt>
    <dgm:pt modelId="{205AFAFD-F7B5-4B23-B35D-7F05372ADECA}" type="sibTrans" cxnId="{66D7C966-404A-419B-BB7D-BCA27AE78607}">
      <dgm:prSet/>
      <dgm:spPr/>
      <dgm:t>
        <a:bodyPr/>
        <a:lstStyle/>
        <a:p>
          <a:endParaRPr lang="it-IT"/>
        </a:p>
      </dgm:t>
    </dgm:pt>
    <dgm:pt modelId="{9CB6501E-2D12-4EE8-88D6-F5AC44CE127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it-IT"/>
            <a:t>application programming interface</a:t>
          </a:r>
        </a:p>
      </dgm:t>
    </dgm:pt>
    <dgm:pt modelId="{0578571D-5200-4203-804D-F924A88C77AE}" type="parTrans" cxnId="{17CD281B-44F9-49AA-BA98-DA6812B8FD59}">
      <dgm:prSet/>
      <dgm:spPr/>
      <dgm:t>
        <a:bodyPr/>
        <a:lstStyle/>
        <a:p>
          <a:endParaRPr lang="it-IT"/>
        </a:p>
      </dgm:t>
    </dgm:pt>
    <dgm:pt modelId="{414AED0F-88F4-4657-8766-57697518D701}" type="sibTrans" cxnId="{17CD281B-44F9-49AA-BA98-DA6812B8FD59}">
      <dgm:prSet/>
      <dgm:spPr/>
      <dgm:t>
        <a:bodyPr/>
        <a:lstStyle/>
        <a:p>
          <a:endParaRPr lang="it-IT"/>
        </a:p>
      </dgm:t>
    </dgm:pt>
    <dgm:pt modelId="{6639499F-9718-4E78-BAFE-3CDBA366C8FE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ui</a:t>
          </a:r>
        </a:p>
      </dgm:t>
    </dgm:pt>
    <dgm:pt modelId="{8B121AE7-4A2F-4DF9-82F8-1172371A6D45}" type="parTrans" cxnId="{346418D6-37D8-4BB9-9495-921F168CACE9}">
      <dgm:prSet/>
      <dgm:spPr/>
      <dgm:t>
        <a:bodyPr/>
        <a:lstStyle/>
        <a:p>
          <a:endParaRPr lang="it-IT"/>
        </a:p>
      </dgm:t>
    </dgm:pt>
    <dgm:pt modelId="{1DE15EEB-8892-48A7-9870-04D03A1FAB19}" type="sibTrans" cxnId="{346418D6-37D8-4BB9-9495-921F168CACE9}">
      <dgm:prSet/>
      <dgm:spPr/>
      <dgm:t>
        <a:bodyPr/>
        <a:lstStyle/>
        <a:p>
          <a:endParaRPr lang="it-IT"/>
        </a:p>
      </dgm:t>
    </dgm:pt>
    <dgm:pt modelId="{98FD897F-9616-479E-9F85-D7929B9A5E9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it-IT"/>
            <a:t>user interface (wip)</a:t>
          </a:r>
        </a:p>
      </dgm:t>
    </dgm:pt>
    <dgm:pt modelId="{54ED8F9C-0CE6-4E3D-80D1-A549E3737AF8}" type="parTrans" cxnId="{4F4E918D-421A-4473-96CB-EA0E6EBC20FE}">
      <dgm:prSet/>
      <dgm:spPr/>
      <dgm:t>
        <a:bodyPr/>
        <a:lstStyle/>
        <a:p>
          <a:endParaRPr lang="it-IT"/>
        </a:p>
      </dgm:t>
    </dgm:pt>
    <dgm:pt modelId="{E8846FEB-7F61-481E-8541-F5441A35DB6F}" type="sibTrans" cxnId="{4F4E918D-421A-4473-96CB-EA0E6EBC20FE}">
      <dgm:prSet/>
      <dgm:spPr/>
      <dgm:t>
        <a:bodyPr/>
        <a:lstStyle/>
        <a:p>
          <a:endParaRPr lang="it-IT"/>
        </a:p>
      </dgm:t>
    </dgm:pt>
    <dgm:pt modelId="{65EA2AAC-CD3A-44FC-8B3D-128F0A6A01E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gui</a:t>
          </a:r>
        </a:p>
      </dgm:t>
    </dgm:pt>
    <dgm:pt modelId="{1DD2BBB9-B5B0-4FF1-8E17-651215B47A1B}" type="parTrans" cxnId="{1A3DFAA2-076F-4594-BC1F-1F53CDC07E6C}">
      <dgm:prSet/>
      <dgm:spPr/>
      <dgm:t>
        <a:bodyPr/>
        <a:lstStyle/>
        <a:p>
          <a:endParaRPr lang="it-IT"/>
        </a:p>
      </dgm:t>
    </dgm:pt>
    <dgm:pt modelId="{5424EB4B-4FC6-488C-9D0F-F7FA54F02D6E}" type="sibTrans" cxnId="{1A3DFAA2-076F-4594-BC1F-1F53CDC07E6C}">
      <dgm:prSet/>
      <dgm:spPr/>
      <dgm:t>
        <a:bodyPr/>
        <a:lstStyle/>
        <a:p>
          <a:endParaRPr lang="it-IT"/>
        </a:p>
      </dgm:t>
    </dgm:pt>
    <dgm:pt modelId="{9CEBD849-E62F-46C8-A669-1CC7608A008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user interface (current)</a:t>
          </a:r>
        </a:p>
      </dgm:t>
    </dgm:pt>
    <dgm:pt modelId="{AB0D5720-EB90-4BBA-AAF3-2789B843FF71}" type="parTrans" cxnId="{3E2739EC-A928-4861-B0C8-918025BEB75F}">
      <dgm:prSet/>
      <dgm:spPr/>
      <dgm:t>
        <a:bodyPr/>
        <a:lstStyle/>
        <a:p>
          <a:endParaRPr lang="it-IT"/>
        </a:p>
      </dgm:t>
    </dgm:pt>
    <dgm:pt modelId="{E27DD556-CF38-44B6-A539-2D987718D978}" type="sibTrans" cxnId="{3E2739EC-A928-4861-B0C8-918025BEB75F}">
      <dgm:prSet/>
      <dgm:spPr/>
      <dgm:t>
        <a:bodyPr/>
        <a:lstStyle/>
        <a:p>
          <a:endParaRPr lang="it-IT"/>
        </a:p>
      </dgm:t>
    </dgm:pt>
    <dgm:pt modelId="{845B6FF9-FFA2-42F0-BEAD-746BBD12EB88}" type="pres">
      <dgm:prSet presAssocID="{F45F4559-00E6-4075-A7F7-57B13C426E38}" presName="root" presStyleCnt="0">
        <dgm:presLayoutVars>
          <dgm:dir/>
          <dgm:resizeHandles val="exact"/>
        </dgm:presLayoutVars>
      </dgm:prSet>
      <dgm:spPr/>
    </dgm:pt>
    <dgm:pt modelId="{5BFE07FA-9EAD-4EE3-BFEF-9AEB78B78AE4}" type="pres">
      <dgm:prSet presAssocID="{A74146E8-8FF9-484C-B08B-409B6E10356B}" presName="compNode" presStyleCnt="0"/>
      <dgm:spPr/>
    </dgm:pt>
    <dgm:pt modelId="{1DE5115C-FE25-40DB-B947-69521478099A}" type="pres">
      <dgm:prSet presAssocID="{A74146E8-8FF9-484C-B08B-409B6E10356B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0D577A4-787F-4BAE-9623-4D1FC3F9EC1C}" type="pres">
      <dgm:prSet presAssocID="{A74146E8-8FF9-484C-B08B-409B6E10356B}" presName="iconSpace" presStyleCnt="0"/>
      <dgm:spPr/>
    </dgm:pt>
    <dgm:pt modelId="{A8AA190E-050B-498C-BA60-9BBADF949021}" type="pres">
      <dgm:prSet presAssocID="{A74146E8-8FF9-484C-B08B-409B6E10356B}" presName="parTx" presStyleLbl="revTx" presStyleIdx="0" presStyleCnt="8">
        <dgm:presLayoutVars>
          <dgm:chMax val="0"/>
          <dgm:chPref val="0"/>
        </dgm:presLayoutVars>
      </dgm:prSet>
      <dgm:spPr/>
    </dgm:pt>
    <dgm:pt modelId="{B97B4F20-E748-4580-B962-2F21B6C11E4E}" type="pres">
      <dgm:prSet presAssocID="{A74146E8-8FF9-484C-B08B-409B6E10356B}" presName="txSpace" presStyleCnt="0"/>
      <dgm:spPr/>
    </dgm:pt>
    <dgm:pt modelId="{2829F45D-B714-4B90-A692-18D9D8100046}" type="pres">
      <dgm:prSet presAssocID="{A74146E8-8FF9-484C-B08B-409B6E10356B}" presName="desTx" presStyleLbl="revTx" presStyleIdx="1" presStyleCnt="8" custScaleY="100557">
        <dgm:presLayoutVars/>
      </dgm:prSet>
      <dgm:spPr/>
    </dgm:pt>
    <dgm:pt modelId="{297C1F36-4485-4D1F-8630-9026C3AB1299}" type="pres">
      <dgm:prSet presAssocID="{1788DA56-1CE8-47A5-B1D1-C2EC29331C00}" presName="sibTrans" presStyleCnt="0"/>
      <dgm:spPr/>
    </dgm:pt>
    <dgm:pt modelId="{53AF6F9E-3882-425F-A250-A5396BB24176}" type="pres">
      <dgm:prSet presAssocID="{2F7BE9FF-CF88-4036-9ED8-0B8B57C93B87}" presName="compNode" presStyleCnt="0"/>
      <dgm:spPr/>
    </dgm:pt>
    <dgm:pt modelId="{626E7C69-B27E-45B0-97D7-82E007E4C28A}" type="pres">
      <dgm:prSet presAssocID="{2F7BE9FF-CF88-4036-9ED8-0B8B57C93B8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fer with solid fill"/>
        </a:ext>
      </dgm:extLst>
    </dgm:pt>
    <dgm:pt modelId="{F8194535-D2EC-41CA-A676-24BEB01F37F8}" type="pres">
      <dgm:prSet presAssocID="{2F7BE9FF-CF88-4036-9ED8-0B8B57C93B87}" presName="iconSpace" presStyleCnt="0"/>
      <dgm:spPr/>
    </dgm:pt>
    <dgm:pt modelId="{84A9C200-CF8C-465D-8129-C9889F69A519}" type="pres">
      <dgm:prSet presAssocID="{2F7BE9FF-CF88-4036-9ED8-0B8B57C93B87}" presName="parTx" presStyleLbl="revTx" presStyleIdx="2" presStyleCnt="8">
        <dgm:presLayoutVars>
          <dgm:chMax val="0"/>
          <dgm:chPref val="0"/>
        </dgm:presLayoutVars>
      </dgm:prSet>
      <dgm:spPr/>
    </dgm:pt>
    <dgm:pt modelId="{3E661F6A-35EE-4BF8-8A8C-AB8E69A85CEC}" type="pres">
      <dgm:prSet presAssocID="{2F7BE9FF-CF88-4036-9ED8-0B8B57C93B87}" presName="txSpace" presStyleCnt="0"/>
      <dgm:spPr/>
    </dgm:pt>
    <dgm:pt modelId="{7AF185D6-3BB5-41C3-BD17-4FBD52A4567B}" type="pres">
      <dgm:prSet presAssocID="{2F7BE9FF-CF88-4036-9ED8-0B8B57C93B87}" presName="desTx" presStyleLbl="revTx" presStyleIdx="3" presStyleCnt="8">
        <dgm:presLayoutVars/>
      </dgm:prSet>
      <dgm:spPr/>
    </dgm:pt>
    <dgm:pt modelId="{B3833A95-0D44-4C6B-92B2-3FDEE7BC69B0}" type="pres">
      <dgm:prSet presAssocID="{205AFAFD-F7B5-4B23-B35D-7F05372ADECA}" presName="sibTrans" presStyleCnt="0"/>
      <dgm:spPr/>
    </dgm:pt>
    <dgm:pt modelId="{8FE20FD0-E891-4296-A40B-EF9FA705455A}" type="pres">
      <dgm:prSet presAssocID="{6639499F-9718-4E78-BAFE-3CDBA366C8FE}" presName="compNode" presStyleCnt="0"/>
      <dgm:spPr/>
    </dgm:pt>
    <dgm:pt modelId="{8387CA2B-02E9-4763-822E-B54EACC57C71}" type="pres">
      <dgm:prSet presAssocID="{6639499F-9718-4E78-BAFE-3CDBA366C8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BF9B382A-8DD1-4AFB-BF90-0FE827F0AFA3}" type="pres">
      <dgm:prSet presAssocID="{6639499F-9718-4E78-BAFE-3CDBA366C8FE}" presName="iconSpace" presStyleCnt="0"/>
      <dgm:spPr/>
    </dgm:pt>
    <dgm:pt modelId="{71799463-7F13-4E83-A649-D98D75202E7C}" type="pres">
      <dgm:prSet presAssocID="{6639499F-9718-4E78-BAFE-3CDBA366C8FE}" presName="parTx" presStyleLbl="revTx" presStyleIdx="4" presStyleCnt="8">
        <dgm:presLayoutVars>
          <dgm:chMax val="0"/>
          <dgm:chPref val="0"/>
        </dgm:presLayoutVars>
      </dgm:prSet>
      <dgm:spPr/>
    </dgm:pt>
    <dgm:pt modelId="{908FB375-A999-4701-99FF-61E13F5AA145}" type="pres">
      <dgm:prSet presAssocID="{6639499F-9718-4E78-BAFE-3CDBA366C8FE}" presName="txSpace" presStyleCnt="0"/>
      <dgm:spPr/>
    </dgm:pt>
    <dgm:pt modelId="{D480650F-5BE0-43A5-83FD-E0A27978146F}" type="pres">
      <dgm:prSet presAssocID="{6639499F-9718-4E78-BAFE-3CDBA366C8FE}" presName="desTx" presStyleLbl="revTx" presStyleIdx="5" presStyleCnt="8">
        <dgm:presLayoutVars/>
      </dgm:prSet>
      <dgm:spPr/>
    </dgm:pt>
    <dgm:pt modelId="{785FF717-7865-40AF-8D03-62CFF138D642}" type="pres">
      <dgm:prSet presAssocID="{1DE15EEB-8892-48A7-9870-04D03A1FAB19}" presName="sibTrans" presStyleCnt="0"/>
      <dgm:spPr/>
    </dgm:pt>
    <dgm:pt modelId="{C8B80225-D827-4596-8290-4C0635371A6B}" type="pres">
      <dgm:prSet presAssocID="{65EA2AAC-CD3A-44FC-8B3D-128F0A6A01E7}" presName="compNode" presStyleCnt="0"/>
      <dgm:spPr/>
    </dgm:pt>
    <dgm:pt modelId="{41805D6F-DD8C-450C-9263-E17EE20C5517}" type="pres">
      <dgm:prSet presAssocID="{65EA2AAC-CD3A-44FC-8B3D-128F0A6A01E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i Ux with solid fill"/>
        </a:ext>
      </dgm:extLst>
    </dgm:pt>
    <dgm:pt modelId="{E68B69DB-54AB-4D17-8432-23F41B6AC5EE}" type="pres">
      <dgm:prSet presAssocID="{65EA2AAC-CD3A-44FC-8B3D-128F0A6A01E7}" presName="iconSpace" presStyleCnt="0"/>
      <dgm:spPr/>
    </dgm:pt>
    <dgm:pt modelId="{B31F61B0-EF2F-4FCE-9DF7-80E82AB13307}" type="pres">
      <dgm:prSet presAssocID="{65EA2AAC-CD3A-44FC-8B3D-128F0A6A01E7}" presName="parTx" presStyleLbl="revTx" presStyleIdx="6" presStyleCnt="8">
        <dgm:presLayoutVars>
          <dgm:chMax val="0"/>
          <dgm:chPref val="0"/>
        </dgm:presLayoutVars>
      </dgm:prSet>
      <dgm:spPr/>
    </dgm:pt>
    <dgm:pt modelId="{BFBA1B04-5780-476C-8885-36CC95B34D08}" type="pres">
      <dgm:prSet presAssocID="{65EA2AAC-CD3A-44FC-8B3D-128F0A6A01E7}" presName="txSpace" presStyleCnt="0"/>
      <dgm:spPr/>
    </dgm:pt>
    <dgm:pt modelId="{E89B509F-C83C-4BA6-AD33-21D0FFCA14F7}" type="pres">
      <dgm:prSet presAssocID="{65EA2AAC-CD3A-44FC-8B3D-128F0A6A01E7}" presName="desTx" presStyleLbl="revTx" presStyleIdx="7" presStyleCnt="8">
        <dgm:presLayoutVars/>
      </dgm:prSet>
      <dgm:spPr/>
    </dgm:pt>
  </dgm:ptLst>
  <dgm:cxnLst>
    <dgm:cxn modelId="{0B788702-A93D-4D33-8680-4094E06ECF38}" type="presOf" srcId="{C20894AC-3474-417C-97E2-BB09CDCF91F1}" destId="{2829F45D-B714-4B90-A692-18D9D8100046}" srcOrd="0" destOrd="0" presId="urn:microsoft.com/office/officeart/2018/2/layout/IconLabelDescriptionList"/>
    <dgm:cxn modelId="{82E5910E-77CD-4018-8970-F058EF52FED3}" type="presOf" srcId="{9CEBD849-E62F-46C8-A669-1CC7608A0087}" destId="{E89B509F-C83C-4BA6-AD33-21D0FFCA14F7}" srcOrd="0" destOrd="0" presId="urn:microsoft.com/office/officeart/2018/2/layout/IconLabelDescriptionList"/>
    <dgm:cxn modelId="{7928331A-D532-47BD-A842-AFDC0D795C1F}" type="presOf" srcId="{6639499F-9718-4E78-BAFE-3CDBA366C8FE}" destId="{71799463-7F13-4E83-A649-D98D75202E7C}" srcOrd="0" destOrd="0" presId="urn:microsoft.com/office/officeart/2018/2/layout/IconLabelDescriptionList"/>
    <dgm:cxn modelId="{17CD281B-44F9-49AA-BA98-DA6812B8FD59}" srcId="{2F7BE9FF-CF88-4036-9ED8-0B8B57C93B87}" destId="{9CB6501E-2D12-4EE8-88D6-F5AC44CE1277}" srcOrd="0" destOrd="0" parTransId="{0578571D-5200-4203-804D-F924A88C77AE}" sibTransId="{414AED0F-88F4-4657-8766-57697518D701}"/>
    <dgm:cxn modelId="{6B131528-BAB7-4C28-9F58-DB211551D688}" srcId="{A74146E8-8FF9-484C-B08B-409B6E10356B}" destId="{C20894AC-3474-417C-97E2-BB09CDCF91F1}" srcOrd="0" destOrd="0" parTransId="{2C6E3E9D-C604-4520-B815-DE37219ADEEF}" sibTransId="{DBACB4D2-8DD2-44CB-91CD-D38A053597EC}"/>
    <dgm:cxn modelId="{FAAA713B-1D78-4437-AB24-8F33896DE354}" type="presOf" srcId="{A74146E8-8FF9-484C-B08B-409B6E10356B}" destId="{A8AA190E-050B-498C-BA60-9BBADF949021}" srcOrd="0" destOrd="0" presId="urn:microsoft.com/office/officeart/2018/2/layout/IconLabelDescriptionList"/>
    <dgm:cxn modelId="{50C9565F-DB7E-4A0B-845D-2A32CA74F9E8}" type="presOf" srcId="{65EA2AAC-CD3A-44FC-8B3D-128F0A6A01E7}" destId="{B31F61B0-EF2F-4FCE-9DF7-80E82AB13307}" srcOrd="0" destOrd="0" presId="urn:microsoft.com/office/officeart/2018/2/layout/IconLabelDescriptionList"/>
    <dgm:cxn modelId="{66D7C966-404A-419B-BB7D-BCA27AE78607}" srcId="{F45F4559-00E6-4075-A7F7-57B13C426E38}" destId="{2F7BE9FF-CF88-4036-9ED8-0B8B57C93B87}" srcOrd="1" destOrd="0" parTransId="{C2183288-68DF-487B-B082-E827541C4214}" sibTransId="{205AFAFD-F7B5-4B23-B35D-7F05372ADECA}"/>
    <dgm:cxn modelId="{44DBC17E-8BBE-48C7-B6E2-0253046701BF}" srcId="{F45F4559-00E6-4075-A7F7-57B13C426E38}" destId="{A74146E8-8FF9-484C-B08B-409B6E10356B}" srcOrd="0" destOrd="0" parTransId="{6A5391DE-55FC-4F5E-860F-89BE7D4A13EE}" sibTransId="{1788DA56-1CE8-47A5-B1D1-C2EC29331C00}"/>
    <dgm:cxn modelId="{4F4E918D-421A-4473-96CB-EA0E6EBC20FE}" srcId="{6639499F-9718-4E78-BAFE-3CDBA366C8FE}" destId="{98FD897F-9616-479E-9F85-D7929B9A5E94}" srcOrd="0" destOrd="0" parTransId="{54ED8F9C-0CE6-4E3D-80D1-A549E3737AF8}" sibTransId="{E8846FEB-7F61-481E-8541-F5441A35DB6F}"/>
    <dgm:cxn modelId="{2AE2C69C-85A4-4CF7-A958-E056066E9AFB}" type="presOf" srcId="{2F7BE9FF-CF88-4036-9ED8-0B8B57C93B87}" destId="{84A9C200-CF8C-465D-8129-C9889F69A519}" srcOrd="0" destOrd="0" presId="urn:microsoft.com/office/officeart/2018/2/layout/IconLabelDescriptionList"/>
    <dgm:cxn modelId="{0A6E72A0-077D-4211-9FAF-74F06CB589AE}" type="presOf" srcId="{9CB6501E-2D12-4EE8-88D6-F5AC44CE1277}" destId="{7AF185D6-3BB5-41C3-BD17-4FBD52A4567B}" srcOrd="0" destOrd="0" presId="urn:microsoft.com/office/officeart/2018/2/layout/IconLabelDescriptionList"/>
    <dgm:cxn modelId="{1A3DFAA2-076F-4594-BC1F-1F53CDC07E6C}" srcId="{F45F4559-00E6-4075-A7F7-57B13C426E38}" destId="{65EA2AAC-CD3A-44FC-8B3D-128F0A6A01E7}" srcOrd="3" destOrd="0" parTransId="{1DD2BBB9-B5B0-4FF1-8E17-651215B47A1B}" sibTransId="{5424EB4B-4FC6-488C-9D0F-F7FA54F02D6E}"/>
    <dgm:cxn modelId="{EB5F6DB8-D8CF-4D50-96D9-CEF8D71C92ED}" type="presOf" srcId="{F45F4559-00E6-4075-A7F7-57B13C426E38}" destId="{845B6FF9-FFA2-42F0-BEAD-746BBD12EB88}" srcOrd="0" destOrd="0" presId="urn:microsoft.com/office/officeart/2018/2/layout/IconLabelDescriptionList"/>
    <dgm:cxn modelId="{346418D6-37D8-4BB9-9495-921F168CACE9}" srcId="{F45F4559-00E6-4075-A7F7-57B13C426E38}" destId="{6639499F-9718-4E78-BAFE-3CDBA366C8FE}" srcOrd="2" destOrd="0" parTransId="{8B121AE7-4A2F-4DF9-82F8-1172371A6D45}" sibTransId="{1DE15EEB-8892-48A7-9870-04D03A1FAB19}"/>
    <dgm:cxn modelId="{0FEC4FE0-33FC-44E0-BBE0-CF12D058D42B}" type="presOf" srcId="{98FD897F-9616-479E-9F85-D7929B9A5E94}" destId="{D480650F-5BE0-43A5-83FD-E0A27978146F}" srcOrd="0" destOrd="0" presId="urn:microsoft.com/office/officeart/2018/2/layout/IconLabelDescriptionList"/>
    <dgm:cxn modelId="{3E2739EC-A928-4861-B0C8-918025BEB75F}" srcId="{65EA2AAC-CD3A-44FC-8B3D-128F0A6A01E7}" destId="{9CEBD849-E62F-46C8-A669-1CC7608A0087}" srcOrd="0" destOrd="0" parTransId="{AB0D5720-EB90-4BBA-AAF3-2789B843FF71}" sibTransId="{E27DD556-CF38-44B6-A539-2D987718D978}"/>
    <dgm:cxn modelId="{CE2C9469-7005-446E-A0F9-DCE6ED7B43A6}" type="presParOf" srcId="{845B6FF9-FFA2-42F0-BEAD-746BBD12EB88}" destId="{5BFE07FA-9EAD-4EE3-BFEF-9AEB78B78AE4}" srcOrd="0" destOrd="0" presId="urn:microsoft.com/office/officeart/2018/2/layout/IconLabelDescriptionList"/>
    <dgm:cxn modelId="{D20FA5F6-D3EC-4712-B63F-464E80D81FD6}" type="presParOf" srcId="{5BFE07FA-9EAD-4EE3-BFEF-9AEB78B78AE4}" destId="{1DE5115C-FE25-40DB-B947-69521478099A}" srcOrd="0" destOrd="0" presId="urn:microsoft.com/office/officeart/2018/2/layout/IconLabelDescriptionList"/>
    <dgm:cxn modelId="{D0AA0F91-2EB7-48E2-AF81-39A49F1F5392}" type="presParOf" srcId="{5BFE07FA-9EAD-4EE3-BFEF-9AEB78B78AE4}" destId="{A0D577A4-787F-4BAE-9623-4D1FC3F9EC1C}" srcOrd="1" destOrd="0" presId="urn:microsoft.com/office/officeart/2018/2/layout/IconLabelDescriptionList"/>
    <dgm:cxn modelId="{16642197-B2D9-4B4D-BB6A-7FF648285F07}" type="presParOf" srcId="{5BFE07FA-9EAD-4EE3-BFEF-9AEB78B78AE4}" destId="{A8AA190E-050B-498C-BA60-9BBADF949021}" srcOrd="2" destOrd="0" presId="urn:microsoft.com/office/officeart/2018/2/layout/IconLabelDescriptionList"/>
    <dgm:cxn modelId="{A9EB448C-A246-43F4-80CD-178FCADDC868}" type="presParOf" srcId="{5BFE07FA-9EAD-4EE3-BFEF-9AEB78B78AE4}" destId="{B97B4F20-E748-4580-B962-2F21B6C11E4E}" srcOrd="3" destOrd="0" presId="urn:microsoft.com/office/officeart/2018/2/layout/IconLabelDescriptionList"/>
    <dgm:cxn modelId="{8D45E5EB-03CC-47F8-BF46-B785C9069059}" type="presParOf" srcId="{5BFE07FA-9EAD-4EE3-BFEF-9AEB78B78AE4}" destId="{2829F45D-B714-4B90-A692-18D9D8100046}" srcOrd="4" destOrd="0" presId="urn:microsoft.com/office/officeart/2018/2/layout/IconLabelDescriptionList"/>
    <dgm:cxn modelId="{62525A54-B124-4678-8B49-E5DA96387DF5}" type="presParOf" srcId="{845B6FF9-FFA2-42F0-BEAD-746BBD12EB88}" destId="{297C1F36-4485-4D1F-8630-9026C3AB1299}" srcOrd="1" destOrd="0" presId="urn:microsoft.com/office/officeart/2018/2/layout/IconLabelDescriptionList"/>
    <dgm:cxn modelId="{ABF72645-5557-4405-934B-B3D10EC3AA18}" type="presParOf" srcId="{845B6FF9-FFA2-42F0-BEAD-746BBD12EB88}" destId="{53AF6F9E-3882-425F-A250-A5396BB24176}" srcOrd="2" destOrd="0" presId="urn:microsoft.com/office/officeart/2018/2/layout/IconLabelDescriptionList"/>
    <dgm:cxn modelId="{713126DD-CD83-429F-A44D-F4DDBBFA22A6}" type="presParOf" srcId="{53AF6F9E-3882-425F-A250-A5396BB24176}" destId="{626E7C69-B27E-45B0-97D7-82E007E4C28A}" srcOrd="0" destOrd="0" presId="urn:microsoft.com/office/officeart/2018/2/layout/IconLabelDescriptionList"/>
    <dgm:cxn modelId="{8F7885A3-3423-4E44-AC8A-81351ADB215E}" type="presParOf" srcId="{53AF6F9E-3882-425F-A250-A5396BB24176}" destId="{F8194535-D2EC-41CA-A676-24BEB01F37F8}" srcOrd="1" destOrd="0" presId="urn:microsoft.com/office/officeart/2018/2/layout/IconLabelDescriptionList"/>
    <dgm:cxn modelId="{047A7669-9A38-4DF7-A111-6BE40DD19B21}" type="presParOf" srcId="{53AF6F9E-3882-425F-A250-A5396BB24176}" destId="{84A9C200-CF8C-465D-8129-C9889F69A519}" srcOrd="2" destOrd="0" presId="urn:microsoft.com/office/officeart/2018/2/layout/IconLabelDescriptionList"/>
    <dgm:cxn modelId="{9049EF26-D1D7-4C0F-B323-CA526DF4193D}" type="presParOf" srcId="{53AF6F9E-3882-425F-A250-A5396BB24176}" destId="{3E661F6A-35EE-4BF8-8A8C-AB8E69A85CEC}" srcOrd="3" destOrd="0" presId="urn:microsoft.com/office/officeart/2018/2/layout/IconLabelDescriptionList"/>
    <dgm:cxn modelId="{A83280D5-A7BA-4C7E-8A20-951DC5C42AE7}" type="presParOf" srcId="{53AF6F9E-3882-425F-A250-A5396BB24176}" destId="{7AF185D6-3BB5-41C3-BD17-4FBD52A4567B}" srcOrd="4" destOrd="0" presId="urn:microsoft.com/office/officeart/2018/2/layout/IconLabelDescriptionList"/>
    <dgm:cxn modelId="{DD33A3AA-0501-4CC2-860F-0DAA3E50C53E}" type="presParOf" srcId="{845B6FF9-FFA2-42F0-BEAD-746BBD12EB88}" destId="{B3833A95-0D44-4C6B-92B2-3FDEE7BC69B0}" srcOrd="3" destOrd="0" presId="urn:microsoft.com/office/officeart/2018/2/layout/IconLabelDescriptionList"/>
    <dgm:cxn modelId="{ADAA1EF3-A3D9-4764-ACA7-E1BD4E21FD54}" type="presParOf" srcId="{845B6FF9-FFA2-42F0-BEAD-746BBD12EB88}" destId="{8FE20FD0-E891-4296-A40B-EF9FA705455A}" srcOrd="4" destOrd="0" presId="urn:microsoft.com/office/officeart/2018/2/layout/IconLabelDescriptionList"/>
    <dgm:cxn modelId="{F87E3373-5528-47EB-A9C0-0C7392EC1BFF}" type="presParOf" srcId="{8FE20FD0-E891-4296-A40B-EF9FA705455A}" destId="{8387CA2B-02E9-4763-822E-B54EACC57C71}" srcOrd="0" destOrd="0" presId="urn:microsoft.com/office/officeart/2018/2/layout/IconLabelDescriptionList"/>
    <dgm:cxn modelId="{BB9DB711-3F0C-4131-ACB0-718C294C1FBF}" type="presParOf" srcId="{8FE20FD0-E891-4296-A40B-EF9FA705455A}" destId="{BF9B382A-8DD1-4AFB-BF90-0FE827F0AFA3}" srcOrd="1" destOrd="0" presId="urn:microsoft.com/office/officeart/2018/2/layout/IconLabelDescriptionList"/>
    <dgm:cxn modelId="{47EB06CD-68AF-4A09-8E39-C99A6010643E}" type="presParOf" srcId="{8FE20FD0-E891-4296-A40B-EF9FA705455A}" destId="{71799463-7F13-4E83-A649-D98D75202E7C}" srcOrd="2" destOrd="0" presId="urn:microsoft.com/office/officeart/2018/2/layout/IconLabelDescriptionList"/>
    <dgm:cxn modelId="{7B26696D-D50C-47EC-B7F4-BB3C2EA8EC5D}" type="presParOf" srcId="{8FE20FD0-E891-4296-A40B-EF9FA705455A}" destId="{908FB375-A999-4701-99FF-61E13F5AA145}" srcOrd="3" destOrd="0" presId="urn:microsoft.com/office/officeart/2018/2/layout/IconLabelDescriptionList"/>
    <dgm:cxn modelId="{1E6393A4-BD6B-48A8-B5A8-ADFB4749B5DE}" type="presParOf" srcId="{8FE20FD0-E891-4296-A40B-EF9FA705455A}" destId="{D480650F-5BE0-43A5-83FD-E0A27978146F}" srcOrd="4" destOrd="0" presId="urn:microsoft.com/office/officeart/2018/2/layout/IconLabelDescriptionList"/>
    <dgm:cxn modelId="{7DD151DB-FB7C-4EDE-8A24-46604E7842BB}" type="presParOf" srcId="{845B6FF9-FFA2-42F0-BEAD-746BBD12EB88}" destId="{785FF717-7865-40AF-8D03-62CFF138D642}" srcOrd="5" destOrd="0" presId="urn:microsoft.com/office/officeart/2018/2/layout/IconLabelDescriptionList"/>
    <dgm:cxn modelId="{50BE30BC-4987-49E2-B4AE-03C762518B24}" type="presParOf" srcId="{845B6FF9-FFA2-42F0-BEAD-746BBD12EB88}" destId="{C8B80225-D827-4596-8290-4C0635371A6B}" srcOrd="6" destOrd="0" presId="urn:microsoft.com/office/officeart/2018/2/layout/IconLabelDescriptionList"/>
    <dgm:cxn modelId="{41377BDE-6563-4E13-9BA5-65A31B709700}" type="presParOf" srcId="{C8B80225-D827-4596-8290-4C0635371A6B}" destId="{41805D6F-DD8C-450C-9263-E17EE20C5517}" srcOrd="0" destOrd="0" presId="urn:microsoft.com/office/officeart/2018/2/layout/IconLabelDescriptionList"/>
    <dgm:cxn modelId="{1B83EE75-3048-44E1-8746-6271BF41166D}" type="presParOf" srcId="{C8B80225-D827-4596-8290-4C0635371A6B}" destId="{E68B69DB-54AB-4D17-8432-23F41B6AC5EE}" srcOrd="1" destOrd="0" presId="urn:microsoft.com/office/officeart/2018/2/layout/IconLabelDescriptionList"/>
    <dgm:cxn modelId="{0B4C3861-5030-455C-88CF-5B68524A843E}" type="presParOf" srcId="{C8B80225-D827-4596-8290-4C0635371A6B}" destId="{B31F61B0-EF2F-4FCE-9DF7-80E82AB13307}" srcOrd="2" destOrd="0" presId="urn:microsoft.com/office/officeart/2018/2/layout/IconLabelDescriptionList"/>
    <dgm:cxn modelId="{6F1CC394-5BEF-48E6-9850-7F27E4B64E5C}" type="presParOf" srcId="{C8B80225-D827-4596-8290-4C0635371A6B}" destId="{BFBA1B04-5780-476C-8885-36CC95B34D08}" srcOrd="3" destOrd="0" presId="urn:microsoft.com/office/officeart/2018/2/layout/IconLabelDescriptionList"/>
    <dgm:cxn modelId="{45FCA803-CEC1-4673-9071-70879FD5DF40}" type="presParOf" srcId="{C8B80225-D827-4596-8290-4C0635371A6B}" destId="{E89B509F-C83C-4BA6-AD33-21D0FFCA14F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5F4559-00E6-4075-A7F7-57B13C426E3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A74146E8-8FF9-484C-B08B-409B6E10356B}">
      <dgm:prSet phldrT="[Text]"/>
      <dgm:spPr/>
      <dgm:t>
        <a:bodyPr/>
        <a:lstStyle/>
        <a:p>
          <a:pPr algn="l">
            <a:lnSpc>
              <a:spcPct val="100000"/>
            </a:lnSpc>
            <a:defRPr b="1"/>
          </a:pPr>
          <a:r>
            <a:rPr lang="it-IT"/>
            <a:t>core</a:t>
          </a:r>
        </a:p>
      </dgm:t>
    </dgm:pt>
    <dgm:pt modelId="{6A5391DE-55FC-4F5E-860F-89BE7D4A13EE}" type="parTrans" cxnId="{44DBC17E-8BBE-48C7-B6E2-0253046701BF}">
      <dgm:prSet/>
      <dgm:spPr/>
      <dgm:t>
        <a:bodyPr/>
        <a:lstStyle/>
        <a:p>
          <a:endParaRPr lang="it-IT"/>
        </a:p>
      </dgm:t>
    </dgm:pt>
    <dgm:pt modelId="{1788DA56-1CE8-47A5-B1D1-C2EC29331C00}" type="sibTrans" cxnId="{44DBC17E-8BBE-48C7-B6E2-0253046701BF}">
      <dgm:prSet/>
      <dgm:spPr/>
      <dgm:t>
        <a:bodyPr/>
        <a:lstStyle/>
        <a:p>
          <a:endParaRPr lang="it-IT"/>
        </a:p>
      </dgm:t>
    </dgm:pt>
    <dgm:pt modelId="{C20894AC-3474-417C-97E2-BB09CDCF91F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t-IT" sz="1400"/>
            <a:t>core is continuosly updated (latest v1.11.3)</a:t>
          </a:r>
        </a:p>
        <a:p>
          <a:pPr>
            <a:lnSpc>
              <a:spcPct val="100000"/>
            </a:lnSpc>
          </a:pPr>
          <a:endParaRPr lang="it-IT" sz="1400"/>
        </a:p>
        <a:p>
          <a:pPr>
            <a:lnSpc>
              <a:spcPct val="100000"/>
            </a:lnSpc>
          </a:pPr>
          <a:r>
            <a:rPr lang="it-IT" sz="1400"/>
            <a:t>See </a:t>
          </a:r>
          <a:r>
            <a:rPr lang="it-IT" sz="1400">
              <a:hlinkClick xmlns:r="http://schemas.openxmlformats.org/officeDocument/2006/relationships" r:id="rId1"/>
            </a:rPr>
            <a:t>Jira</a:t>
          </a:r>
          <a:r>
            <a:rPr lang="it-IT" sz="1400"/>
            <a:t> issues</a:t>
          </a:r>
        </a:p>
      </dgm:t>
    </dgm:pt>
    <dgm:pt modelId="{2C6E3E9D-C604-4520-B815-DE37219ADEEF}" type="parTrans" cxnId="{6B131528-BAB7-4C28-9F58-DB211551D688}">
      <dgm:prSet/>
      <dgm:spPr/>
      <dgm:t>
        <a:bodyPr/>
        <a:lstStyle/>
        <a:p>
          <a:endParaRPr lang="it-IT"/>
        </a:p>
      </dgm:t>
    </dgm:pt>
    <dgm:pt modelId="{DBACB4D2-8DD2-44CB-91CD-D38A053597EC}" type="sibTrans" cxnId="{6B131528-BAB7-4C28-9F58-DB211551D688}">
      <dgm:prSet/>
      <dgm:spPr/>
      <dgm:t>
        <a:bodyPr/>
        <a:lstStyle/>
        <a:p>
          <a:endParaRPr lang="it-IT"/>
        </a:p>
      </dgm:t>
    </dgm:pt>
    <dgm:pt modelId="{2F7BE9FF-CF88-4036-9ED8-0B8B57C93B87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api</a:t>
          </a:r>
        </a:p>
      </dgm:t>
    </dgm:pt>
    <dgm:pt modelId="{C2183288-68DF-487B-B082-E827541C4214}" type="parTrans" cxnId="{66D7C966-404A-419B-BB7D-BCA27AE78607}">
      <dgm:prSet/>
      <dgm:spPr/>
      <dgm:t>
        <a:bodyPr/>
        <a:lstStyle/>
        <a:p>
          <a:endParaRPr lang="it-IT"/>
        </a:p>
      </dgm:t>
    </dgm:pt>
    <dgm:pt modelId="{205AFAFD-F7B5-4B23-B35D-7F05372ADECA}" type="sibTrans" cxnId="{66D7C966-404A-419B-BB7D-BCA27AE78607}">
      <dgm:prSet/>
      <dgm:spPr/>
      <dgm:t>
        <a:bodyPr/>
        <a:lstStyle/>
        <a:p>
          <a:endParaRPr lang="it-IT"/>
        </a:p>
      </dgm:t>
    </dgm:pt>
    <dgm:pt modelId="{9CB6501E-2D12-4EE8-88D6-F5AC44CE127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t-IT" sz="1400"/>
            <a:t>api development follows AND/OR drives core from ui design</a:t>
          </a:r>
        </a:p>
      </dgm:t>
    </dgm:pt>
    <dgm:pt modelId="{0578571D-5200-4203-804D-F924A88C77AE}" type="parTrans" cxnId="{17CD281B-44F9-49AA-BA98-DA6812B8FD59}">
      <dgm:prSet/>
      <dgm:spPr/>
      <dgm:t>
        <a:bodyPr/>
        <a:lstStyle/>
        <a:p>
          <a:endParaRPr lang="it-IT"/>
        </a:p>
      </dgm:t>
    </dgm:pt>
    <dgm:pt modelId="{414AED0F-88F4-4657-8766-57697518D701}" type="sibTrans" cxnId="{17CD281B-44F9-49AA-BA98-DA6812B8FD59}">
      <dgm:prSet/>
      <dgm:spPr/>
      <dgm:t>
        <a:bodyPr/>
        <a:lstStyle/>
        <a:p>
          <a:endParaRPr lang="it-IT"/>
        </a:p>
      </dgm:t>
    </dgm:pt>
    <dgm:pt modelId="{6639499F-9718-4E78-BAFE-3CDBA366C8FE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ui</a:t>
          </a:r>
        </a:p>
      </dgm:t>
    </dgm:pt>
    <dgm:pt modelId="{8B121AE7-4A2F-4DF9-82F8-1172371A6D45}" type="parTrans" cxnId="{346418D6-37D8-4BB9-9495-921F168CACE9}">
      <dgm:prSet/>
      <dgm:spPr/>
      <dgm:t>
        <a:bodyPr/>
        <a:lstStyle/>
        <a:p>
          <a:endParaRPr lang="it-IT"/>
        </a:p>
      </dgm:t>
    </dgm:pt>
    <dgm:pt modelId="{1DE15EEB-8892-48A7-9870-04D03A1FAB19}" type="sibTrans" cxnId="{346418D6-37D8-4BB9-9495-921F168CACE9}">
      <dgm:prSet/>
      <dgm:spPr/>
      <dgm:t>
        <a:bodyPr/>
        <a:lstStyle/>
        <a:p>
          <a:endParaRPr lang="it-IT"/>
        </a:p>
      </dgm:t>
    </dgm:pt>
    <dgm:pt modelId="{98FD897F-9616-479E-9F85-D7929B9A5E9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t-IT" sz="1400"/>
            <a:t>ui development is under go as ReactJS single page application, adding new user experience and features</a:t>
          </a:r>
        </a:p>
        <a:p>
          <a:pPr>
            <a:lnSpc>
              <a:spcPct val="100000"/>
            </a:lnSpc>
          </a:pPr>
          <a:endParaRPr lang="it-IT" sz="1400"/>
        </a:p>
        <a:p>
          <a:pPr>
            <a:lnSpc>
              <a:spcPct val="100000"/>
            </a:lnSpc>
          </a:pPr>
          <a:r>
            <a:rPr lang="it-IT" sz="1400"/>
            <a:t>See </a:t>
          </a:r>
          <a:r>
            <a:rPr lang="it-IT" sz="1400">
              <a:hlinkClick xmlns:r="http://schemas.openxmlformats.org/officeDocument/2006/relationships" r:id="rId2"/>
            </a:rPr>
            <a:t>Jira</a:t>
          </a:r>
          <a:r>
            <a:rPr lang="it-IT" sz="1400"/>
            <a:t> issues</a:t>
          </a:r>
        </a:p>
      </dgm:t>
    </dgm:pt>
    <dgm:pt modelId="{54ED8F9C-0CE6-4E3D-80D1-A549E3737AF8}" type="parTrans" cxnId="{4F4E918D-421A-4473-96CB-EA0E6EBC20FE}">
      <dgm:prSet/>
      <dgm:spPr/>
      <dgm:t>
        <a:bodyPr/>
        <a:lstStyle/>
        <a:p>
          <a:endParaRPr lang="it-IT"/>
        </a:p>
      </dgm:t>
    </dgm:pt>
    <dgm:pt modelId="{E8846FEB-7F61-481E-8541-F5441A35DB6F}" type="sibTrans" cxnId="{4F4E918D-421A-4473-96CB-EA0E6EBC20FE}">
      <dgm:prSet/>
      <dgm:spPr/>
      <dgm:t>
        <a:bodyPr/>
        <a:lstStyle/>
        <a:p>
          <a:endParaRPr lang="it-IT"/>
        </a:p>
      </dgm:t>
    </dgm:pt>
    <dgm:pt modelId="{65EA2AAC-CD3A-44FC-8B3D-128F0A6A01E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gui</a:t>
          </a:r>
        </a:p>
      </dgm:t>
    </dgm:pt>
    <dgm:pt modelId="{1DD2BBB9-B5B0-4FF1-8E17-651215B47A1B}" type="parTrans" cxnId="{1A3DFAA2-076F-4594-BC1F-1F53CDC07E6C}">
      <dgm:prSet/>
      <dgm:spPr/>
      <dgm:t>
        <a:bodyPr/>
        <a:lstStyle/>
        <a:p>
          <a:endParaRPr lang="it-IT"/>
        </a:p>
      </dgm:t>
    </dgm:pt>
    <dgm:pt modelId="{5424EB4B-4FC6-488C-9D0F-F7FA54F02D6E}" type="sibTrans" cxnId="{1A3DFAA2-076F-4594-BC1F-1F53CDC07E6C}">
      <dgm:prSet/>
      <dgm:spPr/>
      <dgm:t>
        <a:bodyPr/>
        <a:lstStyle/>
        <a:p>
          <a:endParaRPr lang="it-IT"/>
        </a:p>
      </dgm:t>
    </dgm:pt>
    <dgm:pt modelId="{9CEBD849-E62F-46C8-A669-1CC7608A00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400"/>
            <a:t>gui development is meant to make it as stable as possibile for the main application features.</a:t>
          </a:r>
        </a:p>
        <a:p>
          <a:pPr>
            <a:lnSpc>
              <a:spcPct val="100000"/>
            </a:lnSpc>
          </a:pPr>
          <a:r>
            <a:rPr lang="it-IT" sz="1400"/>
            <a:t>In the future, it may welcome or not, or just partially, new features in core</a:t>
          </a:r>
        </a:p>
      </dgm:t>
    </dgm:pt>
    <dgm:pt modelId="{AB0D5720-EB90-4BBA-AAF3-2789B843FF71}" type="parTrans" cxnId="{3E2739EC-A928-4861-B0C8-918025BEB75F}">
      <dgm:prSet/>
      <dgm:spPr/>
      <dgm:t>
        <a:bodyPr/>
        <a:lstStyle/>
        <a:p>
          <a:endParaRPr lang="it-IT"/>
        </a:p>
      </dgm:t>
    </dgm:pt>
    <dgm:pt modelId="{E27DD556-CF38-44B6-A539-2D987718D978}" type="sibTrans" cxnId="{3E2739EC-A928-4861-B0C8-918025BEB75F}">
      <dgm:prSet/>
      <dgm:spPr/>
      <dgm:t>
        <a:bodyPr/>
        <a:lstStyle/>
        <a:p>
          <a:endParaRPr lang="it-IT"/>
        </a:p>
      </dgm:t>
    </dgm:pt>
    <dgm:pt modelId="{1A3F7A03-6F4A-45C2-9B6E-2E609B1E94F1}" type="pres">
      <dgm:prSet presAssocID="{F45F4559-00E6-4075-A7F7-57B13C426E3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1640415-67FE-4EC0-99E4-34758D090B01}" type="pres">
      <dgm:prSet presAssocID="{A74146E8-8FF9-484C-B08B-409B6E10356B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1688EF71-FE5D-45D9-9CED-5A3E90F576AD}" type="pres">
      <dgm:prSet presAssocID="{A74146E8-8FF9-484C-B08B-409B6E10356B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5F03F597-27A2-43E1-8079-5459CEF8621B}" type="pres">
      <dgm:prSet presAssocID="{2F7BE9FF-CF88-4036-9ED8-0B8B57C93B87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17382C4F-D8EA-40DC-AFDB-56861B59319E}" type="pres">
      <dgm:prSet presAssocID="{2F7BE9FF-CF88-4036-9ED8-0B8B57C93B87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A2F4BA5F-486B-4BB7-B4B9-DF4F3F05DC33}" type="pres">
      <dgm:prSet presAssocID="{6639499F-9718-4E78-BAFE-3CDBA366C8FE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AAABB087-3ADA-4A51-A594-D1415E924605}" type="pres">
      <dgm:prSet presAssocID="{6639499F-9718-4E78-BAFE-3CDBA366C8FE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0EA59273-FC66-4E18-A2E4-11292A58AA08}" type="pres">
      <dgm:prSet presAssocID="{65EA2AAC-CD3A-44FC-8B3D-128F0A6A01E7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316E40DF-18B9-49EF-83BC-7D435A7C18A0}" type="pres">
      <dgm:prSet presAssocID="{65EA2AAC-CD3A-44FC-8B3D-128F0A6A01E7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7CD281B-44F9-49AA-BA98-DA6812B8FD59}" srcId="{2F7BE9FF-CF88-4036-9ED8-0B8B57C93B87}" destId="{9CB6501E-2D12-4EE8-88D6-F5AC44CE1277}" srcOrd="0" destOrd="0" parTransId="{0578571D-5200-4203-804D-F924A88C77AE}" sibTransId="{414AED0F-88F4-4657-8766-57697518D701}"/>
    <dgm:cxn modelId="{6B131528-BAB7-4C28-9F58-DB211551D688}" srcId="{A74146E8-8FF9-484C-B08B-409B6E10356B}" destId="{C20894AC-3474-417C-97E2-BB09CDCF91F1}" srcOrd="0" destOrd="0" parTransId="{2C6E3E9D-C604-4520-B815-DE37219ADEEF}" sibTransId="{DBACB4D2-8DD2-44CB-91CD-D38A053597EC}"/>
    <dgm:cxn modelId="{4949E93E-077A-4C30-ADA5-1CB7C8FF7CD1}" type="presOf" srcId="{6639499F-9718-4E78-BAFE-3CDBA366C8FE}" destId="{A2F4BA5F-486B-4BB7-B4B9-DF4F3F05DC33}" srcOrd="0" destOrd="0" presId="urn:microsoft.com/office/officeart/2009/3/layout/IncreasingArrowsProcess"/>
    <dgm:cxn modelId="{2FEFE940-DFBA-4C6C-8EA4-EEAB75F2AFDE}" type="presOf" srcId="{65EA2AAC-CD3A-44FC-8B3D-128F0A6A01E7}" destId="{0EA59273-FC66-4E18-A2E4-11292A58AA08}" srcOrd="0" destOrd="0" presId="urn:microsoft.com/office/officeart/2009/3/layout/IncreasingArrowsProcess"/>
    <dgm:cxn modelId="{BBEF2E62-9761-451E-BFB9-4E6D2017664C}" type="presOf" srcId="{9CEBD849-E62F-46C8-A669-1CC7608A0087}" destId="{316E40DF-18B9-49EF-83BC-7D435A7C18A0}" srcOrd="0" destOrd="0" presId="urn:microsoft.com/office/officeart/2009/3/layout/IncreasingArrowsProcess"/>
    <dgm:cxn modelId="{04464862-8BB3-453C-9AD6-51F81D42D0A4}" type="presOf" srcId="{F45F4559-00E6-4075-A7F7-57B13C426E38}" destId="{1A3F7A03-6F4A-45C2-9B6E-2E609B1E94F1}" srcOrd="0" destOrd="0" presId="urn:microsoft.com/office/officeart/2009/3/layout/IncreasingArrowsProcess"/>
    <dgm:cxn modelId="{66D7C966-404A-419B-BB7D-BCA27AE78607}" srcId="{F45F4559-00E6-4075-A7F7-57B13C426E38}" destId="{2F7BE9FF-CF88-4036-9ED8-0B8B57C93B87}" srcOrd="1" destOrd="0" parTransId="{C2183288-68DF-487B-B082-E827541C4214}" sibTransId="{205AFAFD-F7B5-4B23-B35D-7F05372ADECA}"/>
    <dgm:cxn modelId="{FC744447-CCD9-4C2A-AE96-3A1C699F1BF4}" type="presOf" srcId="{9CB6501E-2D12-4EE8-88D6-F5AC44CE1277}" destId="{17382C4F-D8EA-40DC-AFDB-56861B59319E}" srcOrd="0" destOrd="0" presId="urn:microsoft.com/office/officeart/2009/3/layout/IncreasingArrowsProcess"/>
    <dgm:cxn modelId="{90107075-CA1E-4676-88D4-6FACFCF4A071}" type="presOf" srcId="{C20894AC-3474-417C-97E2-BB09CDCF91F1}" destId="{1688EF71-FE5D-45D9-9CED-5A3E90F576AD}" srcOrd="0" destOrd="0" presId="urn:microsoft.com/office/officeart/2009/3/layout/IncreasingArrowsProcess"/>
    <dgm:cxn modelId="{1D3F0D76-504F-4460-A21F-813CB3E7F229}" type="presOf" srcId="{A74146E8-8FF9-484C-B08B-409B6E10356B}" destId="{F1640415-67FE-4EC0-99E4-34758D090B01}" srcOrd="0" destOrd="0" presId="urn:microsoft.com/office/officeart/2009/3/layout/IncreasingArrowsProcess"/>
    <dgm:cxn modelId="{44DBC17E-8BBE-48C7-B6E2-0253046701BF}" srcId="{F45F4559-00E6-4075-A7F7-57B13C426E38}" destId="{A74146E8-8FF9-484C-B08B-409B6E10356B}" srcOrd="0" destOrd="0" parTransId="{6A5391DE-55FC-4F5E-860F-89BE7D4A13EE}" sibTransId="{1788DA56-1CE8-47A5-B1D1-C2EC29331C00}"/>
    <dgm:cxn modelId="{4F4E918D-421A-4473-96CB-EA0E6EBC20FE}" srcId="{6639499F-9718-4E78-BAFE-3CDBA366C8FE}" destId="{98FD897F-9616-479E-9F85-D7929B9A5E94}" srcOrd="0" destOrd="0" parTransId="{54ED8F9C-0CE6-4E3D-80D1-A549E3737AF8}" sibTransId="{E8846FEB-7F61-481E-8541-F5441A35DB6F}"/>
    <dgm:cxn modelId="{E4E2928D-6A2C-457C-A800-B91816DC3050}" type="presOf" srcId="{98FD897F-9616-479E-9F85-D7929B9A5E94}" destId="{AAABB087-3ADA-4A51-A594-D1415E924605}" srcOrd="0" destOrd="0" presId="urn:microsoft.com/office/officeart/2009/3/layout/IncreasingArrowsProcess"/>
    <dgm:cxn modelId="{1A3DFAA2-076F-4594-BC1F-1F53CDC07E6C}" srcId="{F45F4559-00E6-4075-A7F7-57B13C426E38}" destId="{65EA2AAC-CD3A-44FC-8B3D-128F0A6A01E7}" srcOrd="3" destOrd="0" parTransId="{1DD2BBB9-B5B0-4FF1-8E17-651215B47A1B}" sibTransId="{5424EB4B-4FC6-488C-9D0F-F7FA54F02D6E}"/>
    <dgm:cxn modelId="{346418D6-37D8-4BB9-9495-921F168CACE9}" srcId="{F45F4559-00E6-4075-A7F7-57B13C426E38}" destId="{6639499F-9718-4E78-BAFE-3CDBA366C8FE}" srcOrd="2" destOrd="0" parTransId="{8B121AE7-4A2F-4DF9-82F8-1172371A6D45}" sibTransId="{1DE15EEB-8892-48A7-9870-04D03A1FAB19}"/>
    <dgm:cxn modelId="{E82A87DB-286B-4054-B96A-633EBACF1A20}" type="presOf" srcId="{2F7BE9FF-CF88-4036-9ED8-0B8B57C93B87}" destId="{5F03F597-27A2-43E1-8079-5459CEF8621B}" srcOrd="0" destOrd="0" presId="urn:microsoft.com/office/officeart/2009/3/layout/IncreasingArrowsProcess"/>
    <dgm:cxn modelId="{3E2739EC-A928-4861-B0C8-918025BEB75F}" srcId="{65EA2AAC-CD3A-44FC-8B3D-128F0A6A01E7}" destId="{9CEBD849-E62F-46C8-A669-1CC7608A0087}" srcOrd="0" destOrd="0" parTransId="{AB0D5720-EB90-4BBA-AAF3-2789B843FF71}" sibTransId="{E27DD556-CF38-44B6-A539-2D987718D978}"/>
    <dgm:cxn modelId="{EC2861CA-26DD-48F6-9EB5-4928F713DAB1}" type="presParOf" srcId="{1A3F7A03-6F4A-45C2-9B6E-2E609B1E94F1}" destId="{F1640415-67FE-4EC0-99E4-34758D090B01}" srcOrd="0" destOrd="0" presId="urn:microsoft.com/office/officeart/2009/3/layout/IncreasingArrowsProcess"/>
    <dgm:cxn modelId="{0EF5307C-22B3-4ED7-BE96-118352DA4627}" type="presParOf" srcId="{1A3F7A03-6F4A-45C2-9B6E-2E609B1E94F1}" destId="{1688EF71-FE5D-45D9-9CED-5A3E90F576AD}" srcOrd="1" destOrd="0" presId="urn:microsoft.com/office/officeart/2009/3/layout/IncreasingArrowsProcess"/>
    <dgm:cxn modelId="{1F98350A-D4D9-4A41-80F2-B816C39BB0B9}" type="presParOf" srcId="{1A3F7A03-6F4A-45C2-9B6E-2E609B1E94F1}" destId="{5F03F597-27A2-43E1-8079-5459CEF8621B}" srcOrd="2" destOrd="0" presId="urn:microsoft.com/office/officeart/2009/3/layout/IncreasingArrowsProcess"/>
    <dgm:cxn modelId="{F7FC18B4-5A33-46E9-96C9-0E1C10F6F56E}" type="presParOf" srcId="{1A3F7A03-6F4A-45C2-9B6E-2E609B1E94F1}" destId="{17382C4F-D8EA-40DC-AFDB-56861B59319E}" srcOrd="3" destOrd="0" presId="urn:microsoft.com/office/officeart/2009/3/layout/IncreasingArrowsProcess"/>
    <dgm:cxn modelId="{6B251103-4495-456A-ACF8-EA69D8751E29}" type="presParOf" srcId="{1A3F7A03-6F4A-45C2-9B6E-2E609B1E94F1}" destId="{A2F4BA5F-486B-4BB7-B4B9-DF4F3F05DC33}" srcOrd="4" destOrd="0" presId="urn:microsoft.com/office/officeart/2009/3/layout/IncreasingArrowsProcess"/>
    <dgm:cxn modelId="{15A0A411-0BDD-462A-88F4-507BA45D79F1}" type="presParOf" srcId="{1A3F7A03-6F4A-45C2-9B6E-2E609B1E94F1}" destId="{AAABB087-3ADA-4A51-A594-D1415E924605}" srcOrd="5" destOrd="0" presId="urn:microsoft.com/office/officeart/2009/3/layout/IncreasingArrowsProcess"/>
    <dgm:cxn modelId="{AF9EBBC9-1BA4-457A-9729-D7A5DAD4FBB5}" type="presParOf" srcId="{1A3F7A03-6F4A-45C2-9B6E-2E609B1E94F1}" destId="{0EA59273-FC66-4E18-A2E4-11292A58AA08}" srcOrd="6" destOrd="0" presId="urn:microsoft.com/office/officeart/2009/3/layout/IncreasingArrowsProcess"/>
    <dgm:cxn modelId="{2C4ADF32-5392-4E00-B424-26DC3D4E0C28}" type="presParOf" srcId="{1A3F7A03-6F4A-45C2-9B6E-2E609B1E94F1}" destId="{316E40DF-18B9-49EF-83BC-7D435A7C18A0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5F4559-00E6-4075-A7F7-57B13C426E3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A74146E8-8FF9-484C-B08B-409B6E10356B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SaaS</a:t>
          </a:r>
        </a:p>
      </dgm:t>
    </dgm:pt>
    <dgm:pt modelId="{6A5391DE-55FC-4F5E-860F-89BE7D4A13EE}" type="parTrans" cxnId="{44DBC17E-8BBE-48C7-B6E2-0253046701BF}">
      <dgm:prSet/>
      <dgm:spPr/>
      <dgm:t>
        <a:bodyPr/>
        <a:lstStyle/>
        <a:p>
          <a:endParaRPr lang="it-IT"/>
        </a:p>
      </dgm:t>
    </dgm:pt>
    <dgm:pt modelId="{1788DA56-1CE8-47A5-B1D1-C2EC29331C00}" type="sibTrans" cxnId="{44DBC17E-8BBE-48C7-B6E2-0253046701BF}">
      <dgm:prSet/>
      <dgm:spPr/>
      <dgm:t>
        <a:bodyPr/>
        <a:lstStyle/>
        <a:p>
          <a:endParaRPr lang="it-IT"/>
        </a:p>
      </dgm:t>
    </dgm:pt>
    <dgm:pt modelId="{C20894AC-3474-417C-97E2-BB09CDCF91F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it-IT"/>
            <a:t>Software as a Service</a:t>
          </a:r>
        </a:p>
      </dgm:t>
    </dgm:pt>
    <dgm:pt modelId="{2C6E3E9D-C604-4520-B815-DE37219ADEEF}" type="parTrans" cxnId="{6B131528-BAB7-4C28-9F58-DB211551D688}">
      <dgm:prSet/>
      <dgm:spPr/>
      <dgm:t>
        <a:bodyPr/>
        <a:lstStyle/>
        <a:p>
          <a:endParaRPr lang="it-IT"/>
        </a:p>
      </dgm:t>
    </dgm:pt>
    <dgm:pt modelId="{DBACB4D2-8DD2-44CB-91CD-D38A053597EC}" type="sibTrans" cxnId="{6B131528-BAB7-4C28-9F58-DB211551D688}">
      <dgm:prSet/>
      <dgm:spPr/>
      <dgm:t>
        <a:bodyPr/>
        <a:lstStyle/>
        <a:p>
          <a:endParaRPr lang="it-IT"/>
        </a:p>
      </dgm:t>
    </dgm:pt>
    <dgm:pt modelId="{2F7BE9FF-CF88-4036-9ED8-0B8B57C93B87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client</a:t>
          </a:r>
        </a:p>
      </dgm:t>
    </dgm:pt>
    <dgm:pt modelId="{C2183288-68DF-487B-B082-E827541C4214}" type="parTrans" cxnId="{66D7C966-404A-419B-BB7D-BCA27AE78607}">
      <dgm:prSet/>
      <dgm:spPr/>
      <dgm:t>
        <a:bodyPr/>
        <a:lstStyle/>
        <a:p>
          <a:endParaRPr lang="it-IT"/>
        </a:p>
      </dgm:t>
    </dgm:pt>
    <dgm:pt modelId="{205AFAFD-F7B5-4B23-B35D-7F05372ADECA}" type="sibTrans" cxnId="{66D7C966-404A-419B-BB7D-BCA27AE78607}">
      <dgm:prSet/>
      <dgm:spPr/>
      <dgm:t>
        <a:bodyPr/>
        <a:lstStyle/>
        <a:p>
          <a:endParaRPr lang="it-IT"/>
        </a:p>
      </dgm:t>
    </dgm:pt>
    <dgm:pt modelId="{9CB6501E-2D12-4EE8-88D6-F5AC44CE127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it-IT"/>
            <a:t>client side component</a:t>
          </a:r>
        </a:p>
      </dgm:t>
    </dgm:pt>
    <dgm:pt modelId="{0578571D-5200-4203-804D-F924A88C77AE}" type="parTrans" cxnId="{17CD281B-44F9-49AA-BA98-DA6812B8FD59}">
      <dgm:prSet/>
      <dgm:spPr/>
      <dgm:t>
        <a:bodyPr/>
        <a:lstStyle/>
        <a:p>
          <a:endParaRPr lang="it-IT"/>
        </a:p>
      </dgm:t>
    </dgm:pt>
    <dgm:pt modelId="{414AED0F-88F4-4657-8766-57697518D701}" type="sibTrans" cxnId="{17CD281B-44F9-49AA-BA98-DA6812B8FD59}">
      <dgm:prSet/>
      <dgm:spPr/>
      <dgm:t>
        <a:bodyPr/>
        <a:lstStyle/>
        <a:p>
          <a:endParaRPr lang="it-IT"/>
        </a:p>
      </dgm:t>
    </dgm:pt>
    <dgm:pt modelId="{6639499F-9718-4E78-BAFE-3CDBA366C8FE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daemon</a:t>
          </a:r>
        </a:p>
      </dgm:t>
    </dgm:pt>
    <dgm:pt modelId="{8B121AE7-4A2F-4DF9-82F8-1172371A6D45}" type="parTrans" cxnId="{346418D6-37D8-4BB9-9495-921F168CACE9}">
      <dgm:prSet/>
      <dgm:spPr/>
      <dgm:t>
        <a:bodyPr/>
        <a:lstStyle/>
        <a:p>
          <a:endParaRPr lang="it-IT"/>
        </a:p>
      </dgm:t>
    </dgm:pt>
    <dgm:pt modelId="{1DE15EEB-8892-48A7-9870-04D03A1FAB19}" type="sibTrans" cxnId="{346418D6-37D8-4BB9-9495-921F168CACE9}">
      <dgm:prSet/>
      <dgm:spPr/>
      <dgm:t>
        <a:bodyPr/>
        <a:lstStyle/>
        <a:p>
          <a:endParaRPr lang="it-IT"/>
        </a:p>
      </dgm:t>
    </dgm:pt>
    <dgm:pt modelId="{98FD897F-9616-479E-9F85-D7929B9A5E9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it-IT"/>
            <a:t>daemon component</a:t>
          </a:r>
        </a:p>
      </dgm:t>
    </dgm:pt>
    <dgm:pt modelId="{54ED8F9C-0CE6-4E3D-80D1-A549E3737AF8}" type="parTrans" cxnId="{4F4E918D-421A-4473-96CB-EA0E6EBC20FE}">
      <dgm:prSet/>
      <dgm:spPr/>
      <dgm:t>
        <a:bodyPr/>
        <a:lstStyle/>
        <a:p>
          <a:endParaRPr lang="it-IT"/>
        </a:p>
      </dgm:t>
    </dgm:pt>
    <dgm:pt modelId="{E8846FEB-7F61-481E-8541-F5441A35DB6F}" type="sibTrans" cxnId="{4F4E918D-421A-4473-96CB-EA0E6EBC20FE}">
      <dgm:prSet/>
      <dgm:spPr/>
      <dgm:t>
        <a:bodyPr/>
        <a:lstStyle/>
        <a:p>
          <a:endParaRPr lang="it-IT"/>
        </a:p>
      </dgm:t>
    </dgm:pt>
    <dgm:pt modelId="{9CEBD849-E62F-46C8-A669-1CC7608A008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listen to our users</a:t>
          </a:r>
        </a:p>
      </dgm:t>
    </dgm:pt>
    <dgm:pt modelId="{AB0D5720-EB90-4BBA-AAF3-2789B843FF71}" type="parTrans" cxnId="{3E2739EC-A928-4861-B0C8-918025BEB75F}">
      <dgm:prSet/>
      <dgm:spPr/>
      <dgm:t>
        <a:bodyPr/>
        <a:lstStyle/>
        <a:p>
          <a:endParaRPr lang="it-IT"/>
        </a:p>
      </dgm:t>
    </dgm:pt>
    <dgm:pt modelId="{E27DD556-CF38-44B6-A539-2D987718D978}" type="sibTrans" cxnId="{3E2739EC-A928-4861-B0C8-918025BEB75F}">
      <dgm:prSet/>
      <dgm:spPr/>
      <dgm:t>
        <a:bodyPr/>
        <a:lstStyle/>
        <a:p>
          <a:endParaRPr lang="it-IT"/>
        </a:p>
      </dgm:t>
    </dgm:pt>
    <dgm:pt modelId="{65EA2AAC-CD3A-44FC-8B3D-128F0A6A01E7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it-IT"/>
        </a:p>
      </dgm:t>
    </dgm:pt>
    <dgm:pt modelId="{5424EB4B-4FC6-488C-9D0F-F7FA54F02D6E}" type="sibTrans" cxnId="{1A3DFAA2-076F-4594-BC1F-1F53CDC07E6C}">
      <dgm:prSet/>
      <dgm:spPr/>
      <dgm:t>
        <a:bodyPr/>
        <a:lstStyle/>
        <a:p>
          <a:endParaRPr lang="it-IT"/>
        </a:p>
      </dgm:t>
    </dgm:pt>
    <dgm:pt modelId="{1DD2BBB9-B5B0-4FF1-8E17-651215B47A1B}" type="parTrans" cxnId="{1A3DFAA2-076F-4594-BC1F-1F53CDC07E6C}">
      <dgm:prSet/>
      <dgm:spPr/>
      <dgm:t>
        <a:bodyPr/>
        <a:lstStyle/>
        <a:p>
          <a:endParaRPr lang="it-IT"/>
        </a:p>
      </dgm:t>
    </dgm:pt>
    <dgm:pt modelId="{845B6FF9-FFA2-42F0-BEAD-746BBD12EB88}" type="pres">
      <dgm:prSet presAssocID="{F45F4559-00E6-4075-A7F7-57B13C426E38}" presName="root" presStyleCnt="0">
        <dgm:presLayoutVars>
          <dgm:dir/>
          <dgm:resizeHandles val="exact"/>
        </dgm:presLayoutVars>
      </dgm:prSet>
      <dgm:spPr/>
    </dgm:pt>
    <dgm:pt modelId="{5BFE07FA-9EAD-4EE3-BFEF-9AEB78B78AE4}" type="pres">
      <dgm:prSet presAssocID="{A74146E8-8FF9-484C-B08B-409B6E10356B}" presName="compNode" presStyleCnt="0"/>
      <dgm:spPr/>
    </dgm:pt>
    <dgm:pt modelId="{1DE5115C-FE25-40DB-B947-69521478099A}" type="pres">
      <dgm:prSet presAssocID="{A74146E8-8FF9-484C-B08B-409B6E10356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 with solid fill"/>
        </a:ext>
      </dgm:extLst>
    </dgm:pt>
    <dgm:pt modelId="{A0D577A4-787F-4BAE-9623-4D1FC3F9EC1C}" type="pres">
      <dgm:prSet presAssocID="{A74146E8-8FF9-484C-B08B-409B6E10356B}" presName="iconSpace" presStyleCnt="0"/>
      <dgm:spPr/>
    </dgm:pt>
    <dgm:pt modelId="{A8AA190E-050B-498C-BA60-9BBADF949021}" type="pres">
      <dgm:prSet presAssocID="{A74146E8-8FF9-484C-B08B-409B6E10356B}" presName="parTx" presStyleLbl="revTx" presStyleIdx="0" presStyleCnt="8">
        <dgm:presLayoutVars>
          <dgm:chMax val="0"/>
          <dgm:chPref val="0"/>
        </dgm:presLayoutVars>
      </dgm:prSet>
      <dgm:spPr/>
    </dgm:pt>
    <dgm:pt modelId="{B97B4F20-E748-4580-B962-2F21B6C11E4E}" type="pres">
      <dgm:prSet presAssocID="{A74146E8-8FF9-484C-B08B-409B6E10356B}" presName="txSpace" presStyleCnt="0"/>
      <dgm:spPr/>
    </dgm:pt>
    <dgm:pt modelId="{2829F45D-B714-4B90-A692-18D9D8100046}" type="pres">
      <dgm:prSet presAssocID="{A74146E8-8FF9-484C-B08B-409B6E10356B}" presName="desTx" presStyleLbl="revTx" presStyleIdx="1" presStyleCnt="8" custScaleY="100557">
        <dgm:presLayoutVars/>
      </dgm:prSet>
      <dgm:spPr/>
    </dgm:pt>
    <dgm:pt modelId="{297C1F36-4485-4D1F-8630-9026C3AB1299}" type="pres">
      <dgm:prSet presAssocID="{1788DA56-1CE8-47A5-B1D1-C2EC29331C00}" presName="sibTrans" presStyleCnt="0"/>
      <dgm:spPr/>
    </dgm:pt>
    <dgm:pt modelId="{53AF6F9E-3882-425F-A250-A5396BB24176}" type="pres">
      <dgm:prSet presAssocID="{2F7BE9FF-CF88-4036-9ED8-0B8B57C93B87}" presName="compNode" presStyleCnt="0"/>
      <dgm:spPr/>
    </dgm:pt>
    <dgm:pt modelId="{626E7C69-B27E-45B0-97D7-82E007E4C28A}" type="pres">
      <dgm:prSet presAssocID="{2F7BE9FF-CF88-4036-9ED8-0B8B57C93B8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ngerprint with solid fill"/>
        </a:ext>
      </dgm:extLst>
    </dgm:pt>
    <dgm:pt modelId="{F8194535-D2EC-41CA-A676-24BEB01F37F8}" type="pres">
      <dgm:prSet presAssocID="{2F7BE9FF-CF88-4036-9ED8-0B8B57C93B87}" presName="iconSpace" presStyleCnt="0"/>
      <dgm:spPr/>
    </dgm:pt>
    <dgm:pt modelId="{84A9C200-CF8C-465D-8129-C9889F69A519}" type="pres">
      <dgm:prSet presAssocID="{2F7BE9FF-CF88-4036-9ED8-0B8B57C93B87}" presName="parTx" presStyleLbl="revTx" presStyleIdx="2" presStyleCnt="8">
        <dgm:presLayoutVars>
          <dgm:chMax val="0"/>
          <dgm:chPref val="0"/>
        </dgm:presLayoutVars>
      </dgm:prSet>
      <dgm:spPr/>
    </dgm:pt>
    <dgm:pt modelId="{3E661F6A-35EE-4BF8-8A8C-AB8E69A85CEC}" type="pres">
      <dgm:prSet presAssocID="{2F7BE9FF-CF88-4036-9ED8-0B8B57C93B87}" presName="txSpace" presStyleCnt="0"/>
      <dgm:spPr/>
    </dgm:pt>
    <dgm:pt modelId="{7AF185D6-3BB5-41C3-BD17-4FBD52A4567B}" type="pres">
      <dgm:prSet presAssocID="{2F7BE9FF-CF88-4036-9ED8-0B8B57C93B87}" presName="desTx" presStyleLbl="revTx" presStyleIdx="3" presStyleCnt="8">
        <dgm:presLayoutVars/>
      </dgm:prSet>
      <dgm:spPr/>
    </dgm:pt>
    <dgm:pt modelId="{B3833A95-0D44-4C6B-92B2-3FDEE7BC69B0}" type="pres">
      <dgm:prSet presAssocID="{205AFAFD-F7B5-4B23-B35D-7F05372ADECA}" presName="sibTrans" presStyleCnt="0"/>
      <dgm:spPr/>
    </dgm:pt>
    <dgm:pt modelId="{8FE20FD0-E891-4296-A40B-EF9FA705455A}" type="pres">
      <dgm:prSet presAssocID="{6639499F-9718-4E78-BAFE-3CDBA366C8FE}" presName="compNode" presStyleCnt="0"/>
      <dgm:spPr/>
    </dgm:pt>
    <dgm:pt modelId="{8387CA2B-02E9-4763-822E-B54EACC57C71}" type="pres">
      <dgm:prSet presAssocID="{6639499F-9718-4E78-BAFE-3CDBA366C8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BF9B382A-8DD1-4AFB-BF90-0FE827F0AFA3}" type="pres">
      <dgm:prSet presAssocID="{6639499F-9718-4E78-BAFE-3CDBA366C8FE}" presName="iconSpace" presStyleCnt="0"/>
      <dgm:spPr/>
    </dgm:pt>
    <dgm:pt modelId="{71799463-7F13-4E83-A649-D98D75202E7C}" type="pres">
      <dgm:prSet presAssocID="{6639499F-9718-4E78-BAFE-3CDBA366C8FE}" presName="parTx" presStyleLbl="revTx" presStyleIdx="4" presStyleCnt="8">
        <dgm:presLayoutVars>
          <dgm:chMax val="0"/>
          <dgm:chPref val="0"/>
        </dgm:presLayoutVars>
      </dgm:prSet>
      <dgm:spPr/>
    </dgm:pt>
    <dgm:pt modelId="{908FB375-A999-4701-99FF-61E13F5AA145}" type="pres">
      <dgm:prSet presAssocID="{6639499F-9718-4E78-BAFE-3CDBA366C8FE}" presName="txSpace" presStyleCnt="0"/>
      <dgm:spPr/>
    </dgm:pt>
    <dgm:pt modelId="{D480650F-5BE0-43A5-83FD-E0A27978146F}" type="pres">
      <dgm:prSet presAssocID="{6639499F-9718-4E78-BAFE-3CDBA366C8FE}" presName="desTx" presStyleLbl="revTx" presStyleIdx="5" presStyleCnt="8">
        <dgm:presLayoutVars/>
      </dgm:prSet>
      <dgm:spPr/>
    </dgm:pt>
    <dgm:pt modelId="{785FF717-7865-40AF-8D03-62CFF138D642}" type="pres">
      <dgm:prSet presAssocID="{1DE15EEB-8892-48A7-9870-04D03A1FAB19}" presName="sibTrans" presStyleCnt="0"/>
      <dgm:spPr/>
    </dgm:pt>
    <dgm:pt modelId="{C8B80225-D827-4596-8290-4C0635371A6B}" type="pres">
      <dgm:prSet presAssocID="{65EA2AAC-CD3A-44FC-8B3D-128F0A6A01E7}" presName="compNode" presStyleCnt="0"/>
      <dgm:spPr/>
    </dgm:pt>
    <dgm:pt modelId="{41805D6F-DD8C-450C-9263-E17EE20C5517}" type="pres">
      <dgm:prSet presAssocID="{65EA2AAC-CD3A-44FC-8B3D-128F0A6A01E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 Brain outline"/>
        </a:ext>
      </dgm:extLst>
    </dgm:pt>
    <dgm:pt modelId="{E68B69DB-54AB-4D17-8432-23F41B6AC5EE}" type="pres">
      <dgm:prSet presAssocID="{65EA2AAC-CD3A-44FC-8B3D-128F0A6A01E7}" presName="iconSpace" presStyleCnt="0"/>
      <dgm:spPr/>
    </dgm:pt>
    <dgm:pt modelId="{B31F61B0-EF2F-4FCE-9DF7-80E82AB13307}" type="pres">
      <dgm:prSet presAssocID="{65EA2AAC-CD3A-44FC-8B3D-128F0A6A01E7}" presName="parTx" presStyleLbl="revTx" presStyleIdx="6" presStyleCnt="8">
        <dgm:presLayoutVars>
          <dgm:chMax val="0"/>
          <dgm:chPref val="0"/>
        </dgm:presLayoutVars>
      </dgm:prSet>
      <dgm:spPr/>
    </dgm:pt>
    <dgm:pt modelId="{BFBA1B04-5780-476C-8885-36CC95B34D08}" type="pres">
      <dgm:prSet presAssocID="{65EA2AAC-CD3A-44FC-8B3D-128F0A6A01E7}" presName="txSpace" presStyleCnt="0"/>
      <dgm:spPr/>
    </dgm:pt>
    <dgm:pt modelId="{E89B509F-C83C-4BA6-AD33-21D0FFCA14F7}" type="pres">
      <dgm:prSet presAssocID="{65EA2AAC-CD3A-44FC-8B3D-128F0A6A01E7}" presName="desTx" presStyleLbl="revTx" presStyleIdx="7" presStyleCnt="8">
        <dgm:presLayoutVars/>
      </dgm:prSet>
      <dgm:spPr/>
    </dgm:pt>
  </dgm:ptLst>
  <dgm:cxnLst>
    <dgm:cxn modelId="{0B788702-A93D-4D33-8680-4094E06ECF38}" type="presOf" srcId="{C20894AC-3474-417C-97E2-BB09CDCF91F1}" destId="{2829F45D-B714-4B90-A692-18D9D8100046}" srcOrd="0" destOrd="0" presId="urn:microsoft.com/office/officeart/2018/2/layout/IconLabelDescriptionList"/>
    <dgm:cxn modelId="{82E5910E-77CD-4018-8970-F058EF52FED3}" type="presOf" srcId="{9CEBD849-E62F-46C8-A669-1CC7608A0087}" destId="{E89B509F-C83C-4BA6-AD33-21D0FFCA14F7}" srcOrd="0" destOrd="0" presId="urn:microsoft.com/office/officeart/2018/2/layout/IconLabelDescriptionList"/>
    <dgm:cxn modelId="{7928331A-D532-47BD-A842-AFDC0D795C1F}" type="presOf" srcId="{6639499F-9718-4E78-BAFE-3CDBA366C8FE}" destId="{71799463-7F13-4E83-A649-D98D75202E7C}" srcOrd="0" destOrd="0" presId="urn:microsoft.com/office/officeart/2018/2/layout/IconLabelDescriptionList"/>
    <dgm:cxn modelId="{17CD281B-44F9-49AA-BA98-DA6812B8FD59}" srcId="{2F7BE9FF-CF88-4036-9ED8-0B8B57C93B87}" destId="{9CB6501E-2D12-4EE8-88D6-F5AC44CE1277}" srcOrd="0" destOrd="0" parTransId="{0578571D-5200-4203-804D-F924A88C77AE}" sibTransId="{414AED0F-88F4-4657-8766-57697518D701}"/>
    <dgm:cxn modelId="{6B131528-BAB7-4C28-9F58-DB211551D688}" srcId="{A74146E8-8FF9-484C-B08B-409B6E10356B}" destId="{C20894AC-3474-417C-97E2-BB09CDCF91F1}" srcOrd="0" destOrd="0" parTransId="{2C6E3E9D-C604-4520-B815-DE37219ADEEF}" sibTransId="{DBACB4D2-8DD2-44CB-91CD-D38A053597EC}"/>
    <dgm:cxn modelId="{FAAA713B-1D78-4437-AB24-8F33896DE354}" type="presOf" srcId="{A74146E8-8FF9-484C-B08B-409B6E10356B}" destId="{A8AA190E-050B-498C-BA60-9BBADF949021}" srcOrd="0" destOrd="0" presId="urn:microsoft.com/office/officeart/2018/2/layout/IconLabelDescriptionList"/>
    <dgm:cxn modelId="{50C9565F-DB7E-4A0B-845D-2A32CA74F9E8}" type="presOf" srcId="{65EA2AAC-CD3A-44FC-8B3D-128F0A6A01E7}" destId="{B31F61B0-EF2F-4FCE-9DF7-80E82AB13307}" srcOrd="0" destOrd="0" presId="urn:microsoft.com/office/officeart/2018/2/layout/IconLabelDescriptionList"/>
    <dgm:cxn modelId="{66D7C966-404A-419B-BB7D-BCA27AE78607}" srcId="{F45F4559-00E6-4075-A7F7-57B13C426E38}" destId="{2F7BE9FF-CF88-4036-9ED8-0B8B57C93B87}" srcOrd="1" destOrd="0" parTransId="{C2183288-68DF-487B-B082-E827541C4214}" sibTransId="{205AFAFD-F7B5-4B23-B35D-7F05372ADECA}"/>
    <dgm:cxn modelId="{44DBC17E-8BBE-48C7-B6E2-0253046701BF}" srcId="{F45F4559-00E6-4075-A7F7-57B13C426E38}" destId="{A74146E8-8FF9-484C-B08B-409B6E10356B}" srcOrd="0" destOrd="0" parTransId="{6A5391DE-55FC-4F5E-860F-89BE7D4A13EE}" sibTransId="{1788DA56-1CE8-47A5-B1D1-C2EC29331C00}"/>
    <dgm:cxn modelId="{4F4E918D-421A-4473-96CB-EA0E6EBC20FE}" srcId="{6639499F-9718-4E78-BAFE-3CDBA366C8FE}" destId="{98FD897F-9616-479E-9F85-D7929B9A5E94}" srcOrd="0" destOrd="0" parTransId="{54ED8F9C-0CE6-4E3D-80D1-A549E3737AF8}" sibTransId="{E8846FEB-7F61-481E-8541-F5441A35DB6F}"/>
    <dgm:cxn modelId="{2AE2C69C-85A4-4CF7-A958-E056066E9AFB}" type="presOf" srcId="{2F7BE9FF-CF88-4036-9ED8-0B8B57C93B87}" destId="{84A9C200-CF8C-465D-8129-C9889F69A519}" srcOrd="0" destOrd="0" presId="urn:microsoft.com/office/officeart/2018/2/layout/IconLabelDescriptionList"/>
    <dgm:cxn modelId="{0A6E72A0-077D-4211-9FAF-74F06CB589AE}" type="presOf" srcId="{9CB6501E-2D12-4EE8-88D6-F5AC44CE1277}" destId="{7AF185D6-3BB5-41C3-BD17-4FBD52A4567B}" srcOrd="0" destOrd="0" presId="urn:microsoft.com/office/officeart/2018/2/layout/IconLabelDescriptionList"/>
    <dgm:cxn modelId="{1A3DFAA2-076F-4594-BC1F-1F53CDC07E6C}" srcId="{F45F4559-00E6-4075-A7F7-57B13C426E38}" destId="{65EA2AAC-CD3A-44FC-8B3D-128F0A6A01E7}" srcOrd="3" destOrd="0" parTransId="{1DD2BBB9-B5B0-4FF1-8E17-651215B47A1B}" sibTransId="{5424EB4B-4FC6-488C-9D0F-F7FA54F02D6E}"/>
    <dgm:cxn modelId="{EB5F6DB8-D8CF-4D50-96D9-CEF8D71C92ED}" type="presOf" srcId="{F45F4559-00E6-4075-A7F7-57B13C426E38}" destId="{845B6FF9-FFA2-42F0-BEAD-746BBD12EB88}" srcOrd="0" destOrd="0" presId="urn:microsoft.com/office/officeart/2018/2/layout/IconLabelDescriptionList"/>
    <dgm:cxn modelId="{346418D6-37D8-4BB9-9495-921F168CACE9}" srcId="{F45F4559-00E6-4075-A7F7-57B13C426E38}" destId="{6639499F-9718-4E78-BAFE-3CDBA366C8FE}" srcOrd="2" destOrd="0" parTransId="{8B121AE7-4A2F-4DF9-82F8-1172371A6D45}" sibTransId="{1DE15EEB-8892-48A7-9870-04D03A1FAB19}"/>
    <dgm:cxn modelId="{0FEC4FE0-33FC-44E0-BBE0-CF12D058D42B}" type="presOf" srcId="{98FD897F-9616-479E-9F85-D7929B9A5E94}" destId="{D480650F-5BE0-43A5-83FD-E0A27978146F}" srcOrd="0" destOrd="0" presId="urn:microsoft.com/office/officeart/2018/2/layout/IconLabelDescriptionList"/>
    <dgm:cxn modelId="{3E2739EC-A928-4861-B0C8-918025BEB75F}" srcId="{65EA2AAC-CD3A-44FC-8B3D-128F0A6A01E7}" destId="{9CEBD849-E62F-46C8-A669-1CC7608A0087}" srcOrd="0" destOrd="0" parTransId="{AB0D5720-EB90-4BBA-AAF3-2789B843FF71}" sibTransId="{E27DD556-CF38-44B6-A539-2D987718D978}"/>
    <dgm:cxn modelId="{CE2C9469-7005-446E-A0F9-DCE6ED7B43A6}" type="presParOf" srcId="{845B6FF9-FFA2-42F0-BEAD-746BBD12EB88}" destId="{5BFE07FA-9EAD-4EE3-BFEF-9AEB78B78AE4}" srcOrd="0" destOrd="0" presId="urn:microsoft.com/office/officeart/2018/2/layout/IconLabelDescriptionList"/>
    <dgm:cxn modelId="{D20FA5F6-D3EC-4712-B63F-464E80D81FD6}" type="presParOf" srcId="{5BFE07FA-9EAD-4EE3-BFEF-9AEB78B78AE4}" destId="{1DE5115C-FE25-40DB-B947-69521478099A}" srcOrd="0" destOrd="0" presId="urn:microsoft.com/office/officeart/2018/2/layout/IconLabelDescriptionList"/>
    <dgm:cxn modelId="{D0AA0F91-2EB7-48E2-AF81-39A49F1F5392}" type="presParOf" srcId="{5BFE07FA-9EAD-4EE3-BFEF-9AEB78B78AE4}" destId="{A0D577A4-787F-4BAE-9623-4D1FC3F9EC1C}" srcOrd="1" destOrd="0" presId="urn:microsoft.com/office/officeart/2018/2/layout/IconLabelDescriptionList"/>
    <dgm:cxn modelId="{16642197-B2D9-4B4D-BB6A-7FF648285F07}" type="presParOf" srcId="{5BFE07FA-9EAD-4EE3-BFEF-9AEB78B78AE4}" destId="{A8AA190E-050B-498C-BA60-9BBADF949021}" srcOrd="2" destOrd="0" presId="urn:microsoft.com/office/officeart/2018/2/layout/IconLabelDescriptionList"/>
    <dgm:cxn modelId="{A9EB448C-A246-43F4-80CD-178FCADDC868}" type="presParOf" srcId="{5BFE07FA-9EAD-4EE3-BFEF-9AEB78B78AE4}" destId="{B97B4F20-E748-4580-B962-2F21B6C11E4E}" srcOrd="3" destOrd="0" presId="urn:microsoft.com/office/officeart/2018/2/layout/IconLabelDescriptionList"/>
    <dgm:cxn modelId="{8D45E5EB-03CC-47F8-BF46-B785C9069059}" type="presParOf" srcId="{5BFE07FA-9EAD-4EE3-BFEF-9AEB78B78AE4}" destId="{2829F45D-B714-4B90-A692-18D9D8100046}" srcOrd="4" destOrd="0" presId="urn:microsoft.com/office/officeart/2018/2/layout/IconLabelDescriptionList"/>
    <dgm:cxn modelId="{62525A54-B124-4678-8B49-E5DA96387DF5}" type="presParOf" srcId="{845B6FF9-FFA2-42F0-BEAD-746BBD12EB88}" destId="{297C1F36-4485-4D1F-8630-9026C3AB1299}" srcOrd="1" destOrd="0" presId="urn:microsoft.com/office/officeart/2018/2/layout/IconLabelDescriptionList"/>
    <dgm:cxn modelId="{ABF72645-5557-4405-934B-B3D10EC3AA18}" type="presParOf" srcId="{845B6FF9-FFA2-42F0-BEAD-746BBD12EB88}" destId="{53AF6F9E-3882-425F-A250-A5396BB24176}" srcOrd="2" destOrd="0" presId="urn:microsoft.com/office/officeart/2018/2/layout/IconLabelDescriptionList"/>
    <dgm:cxn modelId="{713126DD-CD83-429F-A44D-F4DDBBFA22A6}" type="presParOf" srcId="{53AF6F9E-3882-425F-A250-A5396BB24176}" destId="{626E7C69-B27E-45B0-97D7-82E007E4C28A}" srcOrd="0" destOrd="0" presId="urn:microsoft.com/office/officeart/2018/2/layout/IconLabelDescriptionList"/>
    <dgm:cxn modelId="{8F7885A3-3423-4E44-AC8A-81351ADB215E}" type="presParOf" srcId="{53AF6F9E-3882-425F-A250-A5396BB24176}" destId="{F8194535-D2EC-41CA-A676-24BEB01F37F8}" srcOrd="1" destOrd="0" presId="urn:microsoft.com/office/officeart/2018/2/layout/IconLabelDescriptionList"/>
    <dgm:cxn modelId="{047A7669-9A38-4DF7-A111-6BE40DD19B21}" type="presParOf" srcId="{53AF6F9E-3882-425F-A250-A5396BB24176}" destId="{84A9C200-CF8C-465D-8129-C9889F69A519}" srcOrd="2" destOrd="0" presId="urn:microsoft.com/office/officeart/2018/2/layout/IconLabelDescriptionList"/>
    <dgm:cxn modelId="{9049EF26-D1D7-4C0F-B323-CA526DF4193D}" type="presParOf" srcId="{53AF6F9E-3882-425F-A250-A5396BB24176}" destId="{3E661F6A-35EE-4BF8-8A8C-AB8E69A85CEC}" srcOrd="3" destOrd="0" presId="urn:microsoft.com/office/officeart/2018/2/layout/IconLabelDescriptionList"/>
    <dgm:cxn modelId="{A83280D5-A7BA-4C7E-8A20-951DC5C42AE7}" type="presParOf" srcId="{53AF6F9E-3882-425F-A250-A5396BB24176}" destId="{7AF185D6-3BB5-41C3-BD17-4FBD52A4567B}" srcOrd="4" destOrd="0" presId="urn:microsoft.com/office/officeart/2018/2/layout/IconLabelDescriptionList"/>
    <dgm:cxn modelId="{DD33A3AA-0501-4CC2-860F-0DAA3E50C53E}" type="presParOf" srcId="{845B6FF9-FFA2-42F0-BEAD-746BBD12EB88}" destId="{B3833A95-0D44-4C6B-92B2-3FDEE7BC69B0}" srcOrd="3" destOrd="0" presId="urn:microsoft.com/office/officeart/2018/2/layout/IconLabelDescriptionList"/>
    <dgm:cxn modelId="{ADAA1EF3-A3D9-4764-ACA7-E1BD4E21FD54}" type="presParOf" srcId="{845B6FF9-FFA2-42F0-BEAD-746BBD12EB88}" destId="{8FE20FD0-E891-4296-A40B-EF9FA705455A}" srcOrd="4" destOrd="0" presId="urn:microsoft.com/office/officeart/2018/2/layout/IconLabelDescriptionList"/>
    <dgm:cxn modelId="{F87E3373-5528-47EB-A9C0-0C7392EC1BFF}" type="presParOf" srcId="{8FE20FD0-E891-4296-A40B-EF9FA705455A}" destId="{8387CA2B-02E9-4763-822E-B54EACC57C71}" srcOrd="0" destOrd="0" presId="urn:microsoft.com/office/officeart/2018/2/layout/IconLabelDescriptionList"/>
    <dgm:cxn modelId="{BB9DB711-3F0C-4131-ACB0-718C294C1FBF}" type="presParOf" srcId="{8FE20FD0-E891-4296-A40B-EF9FA705455A}" destId="{BF9B382A-8DD1-4AFB-BF90-0FE827F0AFA3}" srcOrd="1" destOrd="0" presId="urn:microsoft.com/office/officeart/2018/2/layout/IconLabelDescriptionList"/>
    <dgm:cxn modelId="{47EB06CD-68AF-4A09-8E39-C99A6010643E}" type="presParOf" srcId="{8FE20FD0-E891-4296-A40B-EF9FA705455A}" destId="{71799463-7F13-4E83-A649-D98D75202E7C}" srcOrd="2" destOrd="0" presId="urn:microsoft.com/office/officeart/2018/2/layout/IconLabelDescriptionList"/>
    <dgm:cxn modelId="{7B26696D-D50C-47EC-B7F4-BB3C2EA8EC5D}" type="presParOf" srcId="{8FE20FD0-E891-4296-A40B-EF9FA705455A}" destId="{908FB375-A999-4701-99FF-61E13F5AA145}" srcOrd="3" destOrd="0" presId="urn:microsoft.com/office/officeart/2018/2/layout/IconLabelDescriptionList"/>
    <dgm:cxn modelId="{1E6393A4-BD6B-48A8-B5A8-ADFB4749B5DE}" type="presParOf" srcId="{8FE20FD0-E891-4296-A40B-EF9FA705455A}" destId="{D480650F-5BE0-43A5-83FD-E0A27978146F}" srcOrd="4" destOrd="0" presId="urn:microsoft.com/office/officeart/2018/2/layout/IconLabelDescriptionList"/>
    <dgm:cxn modelId="{7DD151DB-FB7C-4EDE-8A24-46604E7842BB}" type="presParOf" srcId="{845B6FF9-FFA2-42F0-BEAD-746BBD12EB88}" destId="{785FF717-7865-40AF-8D03-62CFF138D642}" srcOrd="5" destOrd="0" presId="urn:microsoft.com/office/officeart/2018/2/layout/IconLabelDescriptionList"/>
    <dgm:cxn modelId="{50BE30BC-4987-49E2-B4AE-03C762518B24}" type="presParOf" srcId="{845B6FF9-FFA2-42F0-BEAD-746BBD12EB88}" destId="{C8B80225-D827-4596-8290-4C0635371A6B}" srcOrd="6" destOrd="0" presId="urn:microsoft.com/office/officeart/2018/2/layout/IconLabelDescriptionList"/>
    <dgm:cxn modelId="{41377BDE-6563-4E13-9BA5-65A31B709700}" type="presParOf" srcId="{C8B80225-D827-4596-8290-4C0635371A6B}" destId="{41805D6F-DD8C-450C-9263-E17EE20C5517}" srcOrd="0" destOrd="0" presId="urn:microsoft.com/office/officeart/2018/2/layout/IconLabelDescriptionList"/>
    <dgm:cxn modelId="{1B83EE75-3048-44E1-8746-6271BF41166D}" type="presParOf" srcId="{C8B80225-D827-4596-8290-4C0635371A6B}" destId="{E68B69DB-54AB-4D17-8432-23F41B6AC5EE}" srcOrd="1" destOrd="0" presId="urn:microsoft.com/office/officeart/2018/2/layout/IconLabelDescriptionList"/>
    <dgm:cxn modelId="{0B4C3861-5030-455C-88CF-5B68524A843E}" type="presParOf" srcId="{C8B80225-D827-4596-8290-4C0635371A6B}" destId="{B31F61B0-EF2F-4FCE-9DF7-80E82AB13307}" srcOrd="2" destOrd="0" presId="urn:microsoft.com/office/officeart/2018/2/layout/IconLabelDescriptionList"/>
    <dgm:cxn modelId="{6F1CC394-5BEF-48E6-9850-7F27E4B64E5C}" type="presParOf" srcId="{C8B80225-D827-4596-8290-4C0635371A6B}" destId="{BFBA1B04-5780-476C-8885-36CC95B34D08}" srcOrd="3" destOrd="0" presId="urn:microsoft.com/office/officeart/2018/2/layout/IconLabelDescriptionList"/>
    <dgm:cxn modelId="{45FCA803-CEC1-4673-9071-70879FD5DF40}" type="presParOf" srcId="{C8B80225-D827-4596-8290-4C0635371A6B}" destId="{E89B509F-C83C-4BA6-AD33-21D0FFCA14F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D4FD0C-F9FF-403C-B1EF-62A6731A6339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FAEB586-E6AD-4AB0-8ACE-AD36B561A42A}">
      <dgm:prSet phldrT="[Text]"/>
      <dgm:spPr/>
      <dgm:t>
        <a:bodyPr/>
        <a:lstStyle/>
        <a:p>
          <a:r>
            <a:rPr lang="it-IT"/>
            <a:t>«loose» software for small clinics… </a:t>
          </a:r>
        </a:p>
      </dgm:t>
    </dgm:pt>
    <dgm:pt modelId="{91E57311-69A8-4AEB-91B4-28D0B9B46125}" type="parTrans" cxnId="{7BFE69BF-DC44-4D10-8F36-A01A9D905C33}">
      <dgm:prSet/>
      <dgm:spPr/>
      <dgm:t>
        <a:bodyPr/>
        <a:lstStyle/>
        <a:p>
          <a:endParaRPr lang="it-IT"/>
        </a:p>
      </dgm:t>
    </dgm:pt>
    <dgm:pt modelId="{15B3CD9C-8AA6-421B-B915-67627B40A431}" type="sibTrans" cxnId="{7BFE69BF-DC44-4D10-8F36-A01A9D905C33}">
      <dgm:prSet/>
      <dgm:spPr/>
      <dgm:t>
        <a:bodyPr/>
        <a:lstStyle/>
        <a:p>
          <a:endParaRPr lang="it-IT"/>
        </a:p>
      </dgm:t>
    </dgm:pt>
    <dgm:pt modelId="{A60D7640-418E-4AFF-BE3E-FAABA1D6BE21}">
      <dgm:prSet phldrT="[Text]"/>
      <dgm:spPr/>
      <dgm:t>
        <a:bodyPr/>
        <a:lstStyle/>
        <a:p>
          <a:r>
            <a:rPr lang="it-IT"/>
            <a:t>«I just want to collect data»</a:t>
          </a:r>
        </a:p>
      </dgm:t>
    </dgm:pt>
    <dgm:pt modelId="{F79BC188-DD7E-4011-A617-D43627F1E701}" type="parTrans" cxnId="{6F68C8FA-8CFA-4C4E-A1D1-3CFE67B3AF6B}">
      <dgm:prSet/>
      <dgm:spPr/>
      <dgm:t>
        <a:bodyPr/>
        <a:lstStyle/>
        <a:p>
          <a:endParaRPr lang="it-IT"/>
        </a:p>
      </dgm:t>
    </dgm:pt>
    <dgm:pt modelId="{6D45FD85-3E51-44C3-9A01-9D151FB43609}" type="sibTrans" cxnId="{6F68C8FA-8CFA-4C4E-A1D1-3CFE67B3AF6B}">
      <dgm:prSet/>
      <dgm:spPr/>
      <dgm:t>
        <a:bodyPr/>
        <a:lstStyle/>
        <a:p>
          <a:endParaRPr lang="it-IT"/>
        </a:p>
      </dgm:t>
    </dgm:pt>
    <dgm:pt modelId="{63A0899C-7BA8-4AC7-A4B8-07DDDADD2769}">
      <dgm:prSet phldrT="[Text]"/>
      <dgm:spPr/>
      <dgm:t>
        <a:bodyPr/>
        <a:lstStyle/>
        <a:p>
          <a:r>
            <a:rPr lang="it-IT"/>
            <a:t>«I use what I need»</a:t>
          </a:r>
        </a:p>
      </dgm:t>
    </dgm:pt>
    <dgm:pt modelId="{4A02B27C-4EFE-44BD-956D-49167CDB5036}" type="parTrans" cxnId="{0484B05D-6AAB-44F2-BBA5-3B1F47572444}">
      <dgm:prSet/>
      <dgm:spPr/>
      <dgm:t>
        <a:bodyPr/>
        <a:lstStyle/>
        <a:p>
          <a:endParaRPr lang="it-IT"/>
        </a:p>
      </dgm:t>
    </dgm:pt>
    <dgm:pt modelId="{434AFBFD-B201-482D-B6E7-95B522FA14A6}" type="sibTrans" cxnId="{0484B05D-6AAB-44F2-BBA5-3B1F47572444}">
      <dgm:prSet/>
      <dgm:spPr/>
      <dgm:t>
        <a:bodyPr/>
        <a:lstStyle/>
        <a:p>
          <a:endParaRPr lang="it-IT"/>
        </a:p>
      </dgm:t>
    </dgm:pt>
    <dgm:pt modelId="{3814E706-3A64-4522-A31B-F82F4A2B6619}">
      <dgm:prSet phldrT="[Text]"/>
      <dgm:spPr/>
      <dgm:t>
        <a:bodyPr/>
        <a:lstStyle/>
        <a:p>
          <a:r>
            <a:rPr lang="it-IT"/>
            <a:t>«rigid» software for complex processes…</a:t>
          </a:r>
        </a:p>
      </dgm:t>
    </dgm:pt>
    <dgm:pt modelId="{FA0EA888-A279-47F5-9BE5-CBB9530D40DA}" type="parTrans" cxnId="{DF5CB373-F768-4F2A-911B-C3C943B3D256}">
      <dgm:prSet/>
      <dgm:spPr/>
      <dgm:t>
        <a:bodyPr/>
        <a:lstStyle/>
        <a:p>
          <a:endParaRPr lang="it-IT"/>
        </a:p>
      </dgm:t>
    </dgm:pt>
    <dgm:pt modelId="{1ED655CE-06ED-4C86-B247-2E6EE2615BDE}" type="sibTrans" cxnId="{DF5CB373-F768-4F2A-911B-C3C943B3D256}">
      <dgm:prSet/>
      <dgm:spPr/>
      <dgm:t>
        <a:bodyPr/>
        <a:lstStyle/>
        <a:p>
          <a:endParaRPr lang="it-IT"/>
        </a:p>
      </dgm:t>
    </dgm:pt>
    <dgm:pt modelId="{D74DD0BA-D486-4656-8338-333EC577FFC3}">
      <dgm:prSet phldrT="[Text]"/>
      <dgm:spPr/>
      <dgm:t>
        <a:bodyPr/>
        <a:lstStyle/>
        <a:p>
          <a:r>
            <a:rPr lang="it-IT"/>
            <a:t>«I need help in segregation of roles and permissions»</a:t>
          </a:r>
        </a:p>
      </dgm:t>
    </dgm:pt>
    <dgm:pt modelId="{AE971390-6BF9-4E58-ADAB-8371B8D9C168}" type="parTrans" cxnId="{010AB557-27E2-4A18-86EB-C9E46D295B3D}">
      <dgm:prSet/>
      <dgm:spPr/>
      <dgm:t>
        <a:bodyPr/>
        <a:lstStyle/>
        <a:p>
          <a:endParaRPr lang="it-IT"/>
        </a:p>
      </dgm:t>
    </dgm:pt>
    <dgm:pt modelId="{CEF0C714-102C-4E17-B5F2-BEC313FE8BE5}" type="sibTrans" cxnId="{010AB557-27E2-4A18-86EB-C9E46D295B3D}">
      <dgm:prSet/>
      <dgm:spPr/>
      <dgm:t>
        <a:bodyPr/>
        <a:lstStyle/>
        <a:p>
          <a:endParaRPr lang="it-IT"/>
        </a:p>
      </dgm:t>
    </dgm:pt>
    <dgm:pt modelId="{4A66F51F-CBB6-48FB-B66B-896CD3B9BA3D}">
      <dgm:prSet phldrT="[Text]"/>
      <dgm:spPr/>
      <dgm:t>
        <a:bodyPr/>
        <a:lstStyle/>
        <a:p>
          <a:pPr>
            <a:buNone/>
          </a:pPr>
          <a:r>
            <a:rPr lang="it-IT"/>
            <a:t>«we have many employees with different roles»</a:t>
          </a:r>
        </a:p>
      </dgm:t>
    </dgm:pt>
    <dgm:pt modelId="{E947AF09-E103-4EC7-8A3B-5C39E4659F41}" type="parTrans" cxnId="{6838408B-1831-44C2-B9FF-DBC0B4E86036}">
      <dgm:prSet/>
      <dgm:spPr/>
      <dgm:t>
        <a:bodyPr/>
        <a:lstStyle/>
        <a:p>
          <a:endParaRPr lang="it-IT"/>
        </a:p>
      </dgm:t>
    </dgm:pt>
    <dgm:pt modelId="{B552DB22-F950-47DF-BA0B-BECB60D4B9B7}" type="sibTrans" cxnId="{6838408B-1831-44C2-B9FF-DBC0B4E86036}">
      <dgm:prSet/>
      <dgm:spPr/>
      <dgm:t>
        <a:bodyPr/>
        <a:lstStyle/>
        <a:p>
          <a:endParaRPr lang="it-IT"/>
        </a:p>
      </dgm:t>
    </dgm:pt>
    <dgm:pt modelId="{7E218A76-E3C2-430F-AB80-0D33849BBB76}">
      <dgm:prSet/>
      <dgm:spPr/>
      <dgm:t>
        <a:bodyPr/>
        <a:lstStyle/>
        <a:p>
          <a:r>
            <a:rPr lang="it-IT"/>
            <a:t>«I have a single data entry point»</a:t>
          </a:r>
        </a:p>
      </dgm:t>
    </dgm:pt>
    <dgm:pt modelId="{1D4B44E0-D5C3-43BC-A423-E3F7E1E2E2BF}" type="parTrans" cxnId="{029F04EB-3989-44E3-BCC3-26244A772B88}">
      <dgm:prSet/>
      <dgm:spPr/>
      <dgm:t>
        <a:bodyPr/>
        <a:lstStyle/>
        <a:p>
          <a:endParaRPr lang="it-IT"/>
        </a:p>
      </dgm:t>
    </dgm:pt>
    <dgm:pt modelId="{2CA24F08-5C7B-4069-BD54-91727903C27F}" type="sibTrans" cxnId="{029F04EB-3989-44E3-BCC3-26244A772B88}">
      <dgm:prSet/>
      <dgm:spPr/>
      <dgm:t>
        <a:bodyPr/>
        <a:lstStyle/>
        <a:p>
          <a:endParaRPr lang="it-IT"/>
        </a:p>
      </dgm:t>
    </dgm:pt>
    <dgm:pt modelId="{1C8CDEF1-C050-4F1E-95E9-D29604DA85C9}">
      <dgm:prSet/>
      <dgm:spPr/>
      <dgm:t>
        <a:bodyPr/>
        <a:lstStyle/>
        <a:p>
          <a:r>
            <a:rPr lang="it-IT"/>
            <a:t>«I need connection with insurances»</a:t>
          </a:r>
        </a:p>
      </dgm:t>
    </dgm:pt>
    <dgm:pt modelId="{BAD78F45-A41C-4194-95E7-09E604C622C0}" type="parTrans" cxnId="{B646A201-D32A-44C5-824C-77774C856BEE}">
      <dgm:prSet/>
      <dgm:spPr/>
      <dgm:t>
        <a:bodyPr/>
        <a:lstStyle/>
        <a:p>
          <a:endParaRPr lang="it-IT"/>
        </a:p>
      </dgm:t>
    </dgm:pt>
    <dgm:pt modelId="{439BF7EA-0D8C-4A89-941E-EAA46B23F346}" type="sibTrans" cxnId="{B646A201-D32A-44C5-824C-77774C856BEE}">
      <dgm:prSet/>
      <dgm:spPr/>
      <dgm:t>
        <a:bodyPr/>
        <a:lstStyle/>
        <a:p>
          <a:endParaRPr lang="it-IT"/>
        </a:p>
      </dgm:t>
    </dgm:pt>
    <dgm:pt modelId="{5C2411D7-EB8E-432D-83FF-54CFDE10F3D3}">
      <dgm:prSet/>
      <dgm:spPr/>
      <dgm:t>
        <a:bodyPr/>
        <a:lstStyle/>
        <a:p>
          <a:r>
            <a:rPr lang="it-IT"/>
            <a:t>«we have a specific policies  for exempted patients and laboratories»</a:t>
          </a:r>
        </a:p>
      </dgm:t>
    </dgm:pt>
    <dgm:pt modelId="{303B076C-8EB2-49B1-B661-7FECA2487439}" type="parTrans" cxnId="{619C30BD-AE4A-4B3C-8B63-0067DC491982}">
      <dgm:prSet/>
      <dgm:spPr/>
      <dgm:t>
        <a:bodyPr/>
        <a:lstStyle/>
        <a:p>
          <a:endParaRPr lang="it-IT"/>
        </a:p>
      </dgm:t>
    </dgm:pt>
    <dgm:pt modelId="{89363E28-F9A9-4DFA-BC5F-03A5E7C3E626}" type="sibTrans" cxnId="{619C30BD-AE4A-4B3C-8B63-0067DC491982}">
      <dgm:prSet/>
      <dgm:spPr/>
      <dgm:t>
        <a:bodyPr/>
        <a:lstStyle/>
        <a:p>
          <a:endParaRPr lang="it-IT"/>
        </a:p>
      </dgm:t>
    </dgm:pt>
    <dgm:pt modelId="{8743EDD5-D1F8-4E10-A8CF-1FD17C9BB56A}" type="pres">
      <dgm:prSet presAssocID="{24D4FD0C-F9FF-403C-B1EF-62A6731A6339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12E2E20-BCC8-4FF2-AF31-6AE49476F519}" type="pres">
      <dgm:prSet presAssocID="{24D4FD0C-F9FF-403C-B1EF-62A6731A6339}" presName="dummyMaxCanvas" presStyleCnt="0"/>
      <dgm:spPr/>
    </dgm:pt>
    <dgm:pt modelId="{07E534D2-F393-4A9B-91A1-219970B90198}" type="pres">
      <dgm:prSet presAssocID="{24D4FD0C-F9FF-403C-B1EF-62A6731A6339}" presName="parentComposite" presStyleCnt="0"/>
      <dgm:spPr/>
    </dgm:pt>
    <dgm:pt modelId="{A8F9368B-7D2A-43C6-B96B-1B5B618981BD}" type="pres">
      <dgm:prSet presAssocID="{24D4FD0C-F9FF-403C-B1EF-62A6731A6339}" presName="parent1" presStyleLbl="alignAccFollowNode1" presStyleIdx="0" presStyleCnt="4">
        <dgm:presLayoutVars>
          <dgm:chMax val="4"/>
        </dgm:presLayoutVars>
      </dgm:prSet>
      <dgm:spPr/>
    </dgm:pt>
    <dgm:pt modelId="{0D8E1A72-7A68-454D-8F6A-4F75195A6CF1}" type="pres">
      <dgm:prSet presAssocID="{24D4FD0C-F9FF-403C-B1EF-62A6731A6339}" presName="parent2" presStyleLbl="alignAccFollowNode1" presStyleIdx="1" presStyleCnt="4">
        <dgm:presLayoutVars>
          <dgm:chMax val="4"/>
        </dgm:presLayoutVars>
      </dgm:prSet>
      <dgm:spPr/>
    </dgm:pt>
    <dgm:pt modelId="{FEADDED1-E773-4F62-A951-3795FBB82BE1}" type="pres">
      <dgm:prSet presAssocID="{24D4FD0C-F9FF-403C-B1EF-62A6731A6339}" presName="childrenComposite" presStyleCnt="0"/>
      <dgm:spPr/>
    </dgm:pt>
    <dgm:pt modelId="{EE41AF7C-3F46-46FD-B9B3-953B54CF9AB2}" type="pres">
      <dgm:prSet presAssocID="{24D4FD0C-F9FF-403C-B1EF-62A6731A6339}" presName="dummyMaxCanvas_ChildArea" presStyleCnt="0"/>
      <dgm:spPr/>
    </dgm:pt>
    <dgm:pt modelId="{243D40B3-CC02-4697-8D6A-FFE67E1B68CB}" type="pres">
      <dgm:prSet presAssocID="{24D4FD0C-F9FF-403C-B1EF-62A6731A6339}" presName="fulcrum" presStyleLbl="alignAccFollowNode1" presStyleIdx="2" presStyleCnt="4"/>
      <dgm:spPr/>
    </dgm:pt>
    <dgm:pt modelId="{ECC53FEB-99AE-442C-A750-FC1054A4884B}" type="pres">
      <dgm:prSet presAssocID="{24D4FD0C-F9FF-403C-B1EF-62A6731A6339}" presName="balance_34" presStyleLbl="alignAccFollowNode1" presStyleIdx="3" presStyleCnt="4">
        <dgm:presLayoutVars>
          <dgm:bulletEnabled val="1"/>
        </dgm:presLayoutVars>
      </dgm:prSet>
      <dgm:spPr/>
    </dgm:pt>
    <dgm:pt modelId="{F9A2EB09-BACC-461E-9FC2-0F65A2E632B9}" type="pres">
      <dgm:prSet presAssocID="{24D4FD0C-F9FF-403C-B1EF-62A6731A6339}" presName="right_34_1" presStyleLbl="node1" presStyleIdx="0" presStyleCnt="7">
        <dgm:presLayoutVars>
          <dgm:bulletEnabled val="1"/>
        </dgm:presLayoutVars>
      </dgm:prSet>
      <dgm:spPr/>
    </dgm:pt>
    <dgm:pt modelId="{E558E940-33F9-4595-9220-DCFA6B5FC24D}" type="pres">
      <dgm:prSet presAssocID="{24D4FD0C-F9FF-403C-B1EF-62A6731A6339}" presName="right_34_2" presStyleLbl="node1" presStyleIdx="1" presStyleCnt="7">
        <dgm:presLayoutVars>
          <dgm:bulletEnabled val="1"/>
        </dgm:presLayoutVars>
      </dgm:prSet>
      <dgm:spPr/>
    </dgm:pt>
    <dgm:pt modelId="{8CC67CB8-5B0C-495A-9770-683786FC27B0}" type="pres">
      <dgm:prSet presAssocID="{24D4FD0C-F9FF-403C-B1EF-62A6731A6339}" presName="right_34_3" presStyleLbl="node1" presStyleIdx="2" presStyleCnt="7">
        <dgm:presLayoutVars>
          <dgm:bulletEnabled val="1"/>
        </dgm:presLayoutVars>
      </dgm:prSet>
      <dgm:spPr/>
    </dgm:pt>
    <dgm:pt modelId="{CC50090F-8C03-42CE-9F27-01BDE2374EF6}" type="pres">
      <dgm:prSet presAssocID="{24D4FD0C-F9FF-403C-B1EF-62A6731A6339}" presName="right_34_4" presStyleLbl="node1" presStyleIdx="3" presStyleCnt="7">
        <dgm:presLayoutVars>
          <dgm:bulletEnabled val="1"/>
        </dgm:presLayoutVars>
      </dgm:prSet>
      <dgm:spPr/>
    </dgm:pt>
    <dgm:pt modelId="{0460A5C8-C2E2-46C7-B814-94F7A6308C30}" type="pres">
      <dgm:prSet presAssocID="{24D4FD0C-F9FF-403C-B1EF-62A6731A6339}" presName="left_34_1" presStyleLbl="node1" presStyleIdx="4" presStyleCnt="7">
        <dgm:presLayoutVars>
          <dgm:bulletEnabled val="1"/>
        </dgm:presLayoutVars>
      </dgm:prSet>
      <dgm:spPr/>
    </dgm:pt>
    <dgm:pt modelId="{260D9F1A-7D2B-4D22-B051-8F59E42A79BB}" type="pres">
      <dgm:prSet presAssocID="{24D4FD0C-F9FF-403C-B1EF-62A6731A6339}" presName="left_34_2" presStyleLbl="node1" presStyleIdx="5" presStyleCnt="7">
        <dgm:presLayoutVars>
          <dgm:bulletEnabled val="1"/>
        </dgm:presLayoutVars>
      </dgm:prSet>
      <dgm:spPr/>
    </dgm:pt>
    <dgm:pt modelId="{5F4F9E9B-37DC-48FA-BA4B-E4A601081450}" type="pres">
      <dgm:prSet presAssocID="{24D4FD0C-F9FF-403C-B1EF-62A6731A6339}" presName="left_34_3" presStyleLbl="node1" presStyleIdx="6" presStyleCnt="7">
        <dgm:presLayoutVars>
          <dgm:bulletEnabled val="1"/>
        </dgm:presLayoutVars>
      </dgm:prSet>
      <dgm:spPr/>
    </dgm:pt>
  </dgm:ptLst>
  <dgm:cxnLst>
    <dgm:cxn modelId="{B646A201-D32A-44C5-824C-77774C856BEE}" srcId="{3814E706-3A64-4522-A31B-F82F4A2B6619}" destId="{1C8CDEF1-C050-4F1E-95E9-D29604DA85C9}" srcOrd="1" destOrd="0" parTransId="{BAD78F45-A41C-4194-95E7-09E604C622C0}" sibTransId="{439BF7EA-0D8C-4A89-941E-EAA46B23F346}"/>
    <dgm:cxn modelId="{20E5AC0A-053C-4F4A-BE7C-FA57CEF32289}" type="presOf" srcId="{D74DD0BA-D486-4656-8338-333EC577FFC3}" destId="{F9A2EB09-BACC-461E-9FC2-0F65A2E632B9}" srcOrd="0" destOrd="0" presId="urn:microsoft.com/office/officeart/2005/8/layout/balance1"/>
    <dgm:cxn modelId="{15994832-BDF0-4593-85CD-C8873C8996E2}" type="presOf" srcId="{1C8CDEF1-C050-4F1E-95E9-D29604DA85C9}" destId="{E558E940-33F9-4595-9220-DCFA6B5FC24D}" srcOrd="0" destOrd="0" presId="urn:microsoft.com/office/officeart/2005/8/layout/balance1"/>
    <dgm:cxn modelId="{0484B05D-6AAB-44F2-BBA5-3B1F47572444}" srcId="{CFAEB586-E6AD-4AB0-8ACE-AD36B561A42A}" destId="{63A0899C-7BA8-4AC7-A4B8-07DDDADD2769}" srcOrd="2" destOrd="0" parTransId="{4A02B27C-4EFE-44BD-956D-49167CDB5036}" sibTransId="{434AFBFD-B201-482D-B6E7-95B522FA14A6}"/>
    <dgm:cxn modelId="{FA2B6C65-A675-4BD4-953C-250C03938D55}" type="presOf" srcId="{3814E706-3A64-4522-A31B-F82F4A2B6619}" destId="{0D8E1A72-7A68-454D-8F6A-4F75195A6CF1}" srcOrd="0" destOrd="0" presId="urn:microsoft.com/office/officeart/2005/8/layout/balance1"/>
    <dgm:cxn modelId="{B57A3F53-FCFB-493D-B0EE-03C815F8D634}" type="presOf" srcId="{7E218A76-E3C2-430F-AB80-0D33849BBB76}" destId="{0460A5C8-C2E2-46C7-B814-94F7A6308C30}" srcOrd="0" destOrd="0" presId="urn:microsoft.com/office/officeart/2005/8/layout/balance1"/>
    <dgm:cxn modelId="{DF5CB373-F768-4F2A-911B-C3C943B3D256}" srcId="{24D4FD0C-F9FF-403C-B1EF-62A6731A6339}" destId="{3814E706-3A64-4522-A31B-F82F4A2B6619}" srcOrd="1" destOrd="0" parTransId="{FA0EA888-A279-47F5-9BE5-CBB9530D40DA}" sibTransId="{1ED655CE-06ED-4C86-B247-2E6EE2615BDE}"/>
    <dgm:cxn modelId="{010AB557-27E2-4A18-86EB-C9E46D295B3D}" srcId="{3814E706-3A64-4522-A31B-F82F4A2B6619}" destId="{D74DD0BA-D486-4656-8338-333EC577FFC3}" srcOrd="0" destOrd="0" parTransId="{AE971390-6BF9-4E58-ADAB-8371B8D9C168}" sibTransId="{CEF0C714-102C-4E17-B5F2-BEC313FE8BE5}"/>
    <dgm:cxn modelId="{6838408B-1831-44C2-B9FF-DBC0B4E86036}" srcId="{3814E706-3A64-4522-A31B-F82F4A2B6619}" destId="{4A66F51F-CBB6-48FB-B66B-896CD3B9BA3D}" srcOrd="3" destOrd="0" parTransId="{E947AF09-E103-4EC7-8A3B-5C39E4659F41}" sibTransId="{B552DB22-F950-47DF-BA0B-BECB60D4B9B7}"/>
    <dgm:cxn modelId="{240A8794-2C33-4789-ACD2-B851EB5534BB}" type="presOf" srcId="{A60D7640-418E-4AFF-BE3E-FAABA1D6BE21}" destId="{260D9F1A-7D2B-4D22-B051-8F59E42A79BB}" srcOrd="0" destOrd="0" presId="urn:microsoft.com/office/officeart/2005/8/layout/balance1"/>
    <dgm:cxn modelId="{A18312B2-C862-4E16-897F-6CE18F17D84E}" type="presOf" srcId="{CFAEB586-E6AD-4AB0-8ACE-AD36B561A42A}" destId="{A8F9368B-7D2A-43C6-B96B-1B5B618981BD}" srcOrd="0" destOrd="0" presId="urn:microsoft.com/office/officeart/2005/8/layout/balance1"/>
    <dgm:cxn modelId="{ABC61AB4-3A19-47F2-87D6-9A45E84584EE}" type="presOf" srcId="{4A66F51F-CBB6-48FB-B66B-896CD3B9BA3D}" destId="{CC50090F-8C03-42CE-9F27-01BDE2374EF6}" srcOrd="0" destOrd="0" presId="urn:microsoft.com/office/officeart/2005/8/layout/balance1"/>
    <dgm:cxn modelId="{619C30BD-AE4A-4B3C-8B63-0067DC491982}" srcId="{3814E706-3A64-4522-A31B-F82F4A2B6619}" destId="{5C2411D7-EB8E-432D-83FF-54CFDE10F3D3}" srcOrd="2" destOrd="0" parTransId="{303B076C-8EB2-49B1-B661-7FECA2487439}" sibTransId="{89363E28-F9A9-4DFA-BC5F-03A5E7C3E626}"/>
    <dgm:cxn modelId="{7BFE69BF-DC44-4D10-8F36-A01A9D905C33}" srcId="{24D4FD0C-F9FF-403C-B1EF-62A6731A6339}" destId="{CFAEB586-E6AD-4AB0-8ACE-AD36B561A42A}" srcOrd="0" destOrd="0" parTransId="{91E57311-69A8-4AEB-91B4-28D0B9B46125}" sibTransId="{15B3CD9C-8AA6-421B-B915-67627B40A431}"/>
    <dgm:cxn modelId="{D43E54CE-EB5E-48CF-A9F0-BE590A43AC8D}" type="presOf" srcId="{24D4FD0C-F9FF-403C-B1EF-62A6731A6339}" destId="{8743EDD5-D1F8-4E10-A8CF-1FD17C9BB56A}" srcOrd="0" destOrd="0" presId="urn:microsoft.com/office/officeart/2005/8/layout/balance1"/>
    <dgm:cxn modelId="{8AE234D7-0250-406D-88CE-26B9B21F13DC}" type="presOf" srcId="{5C2411D7-EB8E-432D-83FF-54CFDE10F3D3}" destId="{8CC67CB8-5B0C-495A-9770-683786FC27B0}" srcOrd="0" destOrd="0" presId="urn:microsoft.com/office/officeart/2005/8/layout/balance1"/>
    <dgm:cxn modelId="{029F04EB-3989-44E3-BCC3-26244A772B88}" srcId="{CFAEB586-E6AD-4AB0-8ACE-AD36B561A42A}" destId="{7E218A76-E3C2-430F-AB80-0D33849BBB76}" srcOrd="0" destOrd="0" parTransId="{1D4B44E0-D5C3-43BC-A423-E3F7E1E2E2BF}" sibTransId="{2CA24F08-5C7B-4069-BD54-91727903C27F}"/>
    <dgm:cxn modelId="{1169C7EB-1E5E-41D5-8602-711EA1A2933D}" type="presOf" srcId="{63A0899C-7BA8-4AC7-A4B8-07DDDADD2769}" destId="{5F4F9E9B-37DC-48FA-BA4B-E4A601081450}" srcOrd="0" destOrd="0" presId="urn:microsoft.com/office/officeart/2005/8/layout/balance1"/>
    <dgm:cxn modelId="{6F68C8FA-8CFA-4C4E-A1D1-3CFE67B3AF6B}" srcId="{CFAEB586-E6AD-4AB0-8ACE-AD36B561A42A}" destId="{A60D7640-418E-4AFF-BE3E-FAABA1D6BE21}" srcOrd="1" destOrd="0" parTransId="{F79BC188-DD7E-4011-A617-D43627F1E701}" sibTransId="{6D45FD85-3E51-44C3-9A01-9D151FB43609}"/>
    <dgm:cxn modelId="{5E4C306C-8E6E-4E98-9EF8-F52D13653C5F}" type="presParOf" srcId="{8743EDD5-D1F8-4E10-A8CF-1FD17C9BB56A}" destId="{612E2E20-BCC8-4FF2-AF31-6AE49476F519}" srcOrd="0" destOrd="0" presId="urn:microsoft.com/office/officeart/2005/8/layout/balance1"/>
    <dgm:cxn modelId="{9FC2FCED-6D06-408B-90AF-39DD15AB7C95}" type="presParOf" srcId="{8743EDD5-D1F8-4E10-A8CF-1FD17C9BB56A}" destId="{07E534D2-F393-4A9B-91A1-219970B90198}" srcOrd="1" destOrd="0" presId="urn:microsoft.com/office/officeart/2005/8/layout/balance1"/>
    <dgm:cxn modelId="{C99D09C1-3EF2-46E5-8581-FAA737F8AE7D}" type="presParOf" srcId="{07E534D2-F393-4A9B-91A1-219970B90198}" destId="{A8F9368B-7D2A-43C6-B96B-1B5B618981BD}" srcOrd="0" destOrd="0" presId="urn:microsoft.com/office/officeart/2005/8/layout/balance1"/>
    <dgm:cxn modelId="{B13534E4-A197-404E-8162-056804CD0408}" type="presParOf" srcId="{07E534D2-F393-4A9B-91A1-219970B90198}" destId="{0D8E1A72-7A68-454D-8F6A-4F75195A6CF1}" srcOrd="1" destOrd="0" presId="urn:microsoft.com/office/officeart/2005/8/layout/balance1"/>
    <dgm:cxn modelId="{4E9A49BB-09BA-43BB-B44C-83F36F55A20A}" type="presParOf" srcId="{8743EDD5-D1F8-4E10-A8CF-1FD17C9BB56A}" destId="{FEADDED1-E773-4F62-A951-3795FBB82BE1}" srcOrd="2" destOrd="0" presId="urn:microsoft.com/office/officeart/2005/8/layout/balance1"/>
    <dgm:cxn modelId="{62E08EF4-7B73-424D-B9E2-EC9E5CBA4199}" type="presParOf" srcId="{FEADDED1-E773-4F62-A951-3795FBB82BE1}" destId="{EE41AF7C-3F46-46FD-B9B3-953B54CF9AB2}" srcOrd="0" destOrd="0" presId="urn:microsoft.com/office/officeart/2005/8/layout/balance1"/>
    <dgm:cxn modelId="{0A54529B-92DD-4AED-ABE5-F2A19C251265}" type="presParOf" srcId="{FEADDED1-E773-4F62-A951-3795FBB82BE1}" destId="{243D40B3-CC02-4697-8D6A-FFE67E1B68CB}" srcOrd="1" destOrd="0" presId="urn:microsoft.com/office/officeart/2005/8/layout/balance1"/>
    <dgm:cxn modelId="{8DD6E13C-51EA-46E5-936B-F36F288823F1}" type="presParOf" srcId="{FEADDED1-E773-4F62-A951-3795FBB82BE1}" destId="{ECC53FEB-99AE-442C-A750-FC1054A4884B}" srcOrd="2" destOrd="0" presId="urn:microsoft.com/office/officeart/2005/8/layout/balance1"/>
    <dgm:cxn modelId="{BF043A34-051C-4767-B0DB-8B449994B521}" type="presParOf" srcId="{FEADDED1-E773-4F62-A951-3795FBB82BE1}" destId="{F9A2EB09-BACC-461E-9FC2-0F65A2E632B9}" srcOrd="3" destOrd="0" presId="urn:microsoft.com/office/officeart/2005/8/layout/balance1"/>
    <dgm:cxn modelId="{FD97AF4B-56B6-4C2A-96F8-7C9A07AE575D}" type="presParOf" srcId="{FEADDED1-E773-4F62-A951-3795FBB82BE1}" destId="{E558E940-33F9-4595-9220-DCFA6B5FC24D}" srcOrd="4" destOrd="0" presId="urn:microsoft.com/office/officeart/2005/8/layout/balance1"/>
    <dgm:cxn modelId="{6DD2BA38-609C-430C-916B-C91DB3169F9B}" type="presParOf" srcId="{FEADDED1-E773-4F62-A951-3795FBB82BE1}" destId="{8CC67CB8-5B0C-495A-9770-683786FC27B0}" srcOrd="5" destOrd="0" presId="urn:microsoft.com/office/officeart/2005/8/layout/balance1"/>
    <dgm:cxn modelId="{EDBC4CBA-753B-416C-917B-8E2C2E54488C}" type="presParOf" srcId="{FEADDED1-E773-4F62-A951-3795FBB82BE1}" destId="{CC50090F-8C03-42CE-9F27-01BDE2374EF6}" srcOrd="6" destOrd="0" presId="urn:microsoft.com/office/officeart/2005/8/layout/balance1"/>
    <dgm:cxn modelId="{050461C7-BA5F-4C6C-80EA-F43A5663F3D2}" type="presParOf" srcId="{FEADDED1-E773-4F62-A951-3795FBB82BE1}" destId="{0460A5C8-C2E2-46C7-B814-94F7A6308C30}" srcOrd="7" destOrd="0" presId="urn:microsoft.com/office/officeart/2005/8/layout/balance1"/>
    <dgm:cxn modelId="{5239927B-609E-4D9F-8DA7-FCBA2AC770BB}" type="presParOf" srcId="{FEADDED1-E773-4F62-A951-3795FBB82BE1}" destId="{260D9F1A-7D2B-4D22-B051-8F59E42A79BB}" srcOrd="8" destOrd="0" presId="urn:microsoft.com/office/officeart/2005/8/layout/balance1"/>
    <dgm:cxn modelId="{9B3B199D-2FA4-4301-9097-04A9821AE24D}" type="presParOf" srcId="{FEADDED1-E773-4F62-A951-3795FBB82BE1}" destId="{5F4F9E9B-37DC-48FA-BA4B-E4A601081450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52F54-845D-4900-85C5-85BCC32E6228}">
      <dsp:nvSpPr>
        <dsp:cNvPr id="0" name=""/>
        <dsp:cNvSpPr/>
      </dsp:nvSpPr>
      <dsp:spPr>
        <a:xfrm>
          <a:off x="0" y="66490"/>
          <a:ext cx="5690043" cy="10448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 provide a simple and core features for hospitals with scarce resources, yet giving reliable and versatile software for daily activities.</a:t>
          </a:r>
        </a:p>
      </dsp:txBody>
      <dsp:txXfrm>
        <a:off x="51003" y="117493"/>
        <a:ext cx="5588037" cy="942803"/>
      </dsp:txXfrm>
    </dsp:sp>
    <dsp:sp modelId="{0E8D9C0A-C197-458D-BB67-0DB69E1399E0}">
      <dsp:nvSpPr>
        <dsp:cNvPr id="0" name=""/>
        <dsp:cNvSpPr/>
      </dsp:nvSpPr>
      <dsp:spPr>
        <a:xfrm>
          <a:off x="0" y="1166020"/>
          <a:ext cx="5690043" cy="104480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Moreover, some vertical projects aim to cover specific needs, like chronic diseases and epidemics, or to reach the patients at home, improving the care delivery.</a:t>
          </a:r>
        </a:p>
      </dsp:txBody>
      <dsp:txXfrm>
        <a:off x="51003" y="1217023"/>
        <a:ext cx="5588037" cy="942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BDEA1-B782-4F77-BEC5-5EE4E44738A5}">
      <dsp:nvSpPr>
        <dsp:cNvPr id="0" name=""/>
        <dsp:cNvSpPr/>
      </dsp:nvSpPr>
      <dsp:spPr>
        <a:xfrm>
          <a:off x="2257" y="3035725"/>
          <a:ext cx="6109958" cy="138685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/>
            <a:t>openhospital-core</a:t>
          </a:r>
        </a:p>
      </dsp:txBody>
      <dsp:txXfrm>
        <a:off x="2257" y="3035725"/>
        <a:ext cx="6109958" cy="1386853"/>
      </dsp:txXfrm>
    </dsp:sp>
    <dsp:sp modelId="{19705E14-E07B-4D8C-9867-D65B91B92CDE}">
      <dsp:nvSpPr>
        <dsp:cNvPr id="0" name=""/>
        <dsp:cNvSpPr/>
      </dsp:nvSpPr>
      <dsp:spPr>
        <a:xfrm>
          <a:off x="8220" y="2424320"/>
          <a:ext cx="2926118" cy="4791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chemeClr val="bg1"/>
              </a:solidFill>
            </a:rPr>
            <a:t>openhospital-api</a:t>
          </a:r>
        </a:p>
      </dsp:txBody>
      <dsp:txXfrm>
        <a:off x="8220" y="2424320"/>
        <a:ext cx="2926118" cy="479155"/>
      </dsp:txXfrm>
    </dsp:sp>
    <dsp:sp modelId="{AB29DB59-66CF-4A4D-B9B5-28763F5670FE}">
      <dsp:nvSpPr>
        <dsp:cNvPr id="0" name=""/>
        <dsp:cNvSpPr/>
      </dsp:nvSpPr>
      <dsp:spPr>
        <a:xfrm>
          <a:off x="8220" y="1361664"/>
          <a:ext cx="2926118" cy="93040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chemeClr val="bg1"/>
              </a:solidFill>
            </a:rPr>
            <a:t>openhospital-ui</a:t>
          </a:r>
        </a:p>
      </dsp:txBody>
      <dsp:txXfrm>
        <a:off x="8220" y="1361664"/>
        <a:ext cx="2926118" cy="930406"/>
      </dsp:txXfrm>
    </dsp:sp>
    <dsp:sp modelId="{5B6E58F1-84C4-4FE7-8534-47BC98BFFA4D}">
      <dsp:nvSpPr>
        <dsp:cNvPr id="0" name=""/>
        <dsp:cNvSpPr/>
      </dsp:nvSpPr>
      <dsp:spPr>
        <a:xfrm>
          <a:off x="3180133" y="1557633"/>
          <a:ext cx="2926118" cy="13458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openhospital-gui</a:t>
          </a:r>
        </a:p>
      </dsp:txBody>
      <dsp:txXfrm>
        <a:off x="3180133" y="1557633"/>
        <a:ext cx="2926118" cy="1345842"/>
      </dsp:txXfrm>
    </dsp:sp>
    <dsp:sp modelId="{6C7DB4E8-A511-4F6A-BB07-2CA36D68F470}">
      <dsp:nvSpPr>
        <dsp:cNvPr id="0" name=""/>
        <dsp:cNvSpPr/>
      </dsp:nvSpPr>
      <dsp:spPr>
        <a:xfrm>
          <a:off x="3180133" y="1639"/>
          <a:ext cx="2926118" cy="142374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openhospital-doc</a:t>
          </a:r>
        </a:p>
      </dsp:txBody>
      <dsp:txXfrm>
        <a:off x="3180133" y="1639"/>
        <a:ext cx="2926118" cy="1423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5115C-FE25-40DB-B947-69521478099A}">
      <dsp:nvSpPr>
        <dsp:cNvPr id="0" name=""/>
        <dsp:cNvSpPr/>
      </dsp:nvSpPr>
      <dsp:spPr>
        <a:xfrm>
          <a:off x="8092" y="1195678"/>
          <a:ext cx="812109" cy="81210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A190E-050B-498C-BA60-9BBADF949021}">
      <dsp:nvSpPr>
        <dsp:cNvPr id="0" name=""/>
        <dsp:cNvSpPr/>
      </dsp:nvSpPr>
      <dsp:spPr>
        <a:xfrm>
          <a:off x="8092" y="2091986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200" kern="1200"/>
            <a:t>core</a:t>
          </a:r>
        </a:p>
      </dsp:txBody>
      <dsp:txXfrm>
        <a:off x="8092" y="2091986"/>
        <a:ext cx="2320312" cy="348046"/>
      </dsp:txXfrm>
    </dsp:sp>
    <dsp:sp modelId="{2829F45D-B714-4B90-A692-18D9D8100046}">
      <dsp:nvSpPr>
        <dsp:cNvPr id="0" name=""/>
        <dsp:cNvSpPr/>
      </dsp:nvSpPr>
      <dsp:spPr>
        <a:xfrm>
          <a:off x="8092" y="2477316"/>
          <a:ext cx="2320312" cy="67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It’s the heart of the application</a:t>
          </a:r>
        </a:p>
      </dsp:txBody>
      <dsp:txXfrm>
        <a:off x="8092" y="2477316"/>
        <a:ext cx="2320312" cy="678342"/>
      </dsp:txXfrm>
    </dsp:sp>
    <dsp:sp modelId="{626E7C69-B27E-45B0-97D7-82E007E4C28A}">
      <dsp:nvSpPr>
        <dsp:cNvPr id="0" name=""/>
        <dsp:cNvSpPr/>
      </dsp:nvSpPr>
      <dsp:spPr>
        <a:xfrm>
          <a:off x="2734460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9C200-CF8C-465D-8129-C9889F69A519}">
      <dsp:nvSpPr>
        <dsp:cNvPr id="0" name=""/>
        <dsp:cNvSpPr/>
      </dsp:nvSpPr>
      <dsp:spPr>
        <a:xfrm>
          <a:off x="2734460" y="209292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200" kern="1200"/>
            <a:t>api</a:t>
          </a:r>
        </a:p>
      </dsp:txBody>
      <dsp:txXfrm>
        <a:off x="2734460" y="2092925"/>
        <a:ext cx="2320312" cy="348046"/>
      </dsp:txXfrm>
    </dsp:sp>
    <dsp:sp modelId="{7AF185D6-3BB5-41C3-BD17-4FBD52A4567B}">
      <dsp:nvSpPr>
        <dsp:cNvPr id="0" name=""/>
        <dsp:cNvSpPr/>
      </dsp:nvSpPr>
      <dsp:spPr>
        <a:xfrm>
          <a:off x="2734460" y="2480134"/>
          <a:ext cx="2320312" cy="67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application programming interface</a:t>
          </a:r>
        </a:p>
      </dsp:txBody>
      <dsp:txXfrm>
        <a:off x="2734460" y="2480134"/>
        <a:ext cx="2320312" cy="674585"/>
      </dsp:txXfrm>
    </dsp:sp>
    <dsp:sp modelId="{8387CA2B-02E9-4763-822E-B54EACC57C71}">
      <dsp:nvSpPr>
        <dsp:cNvPr id="0" name=""/>
        <dsp:cNvSpPr/>
      </dsp:nvSpPr>
      <dsp:spPr>
        <a:xfrm>
          <a:off x="5460827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99463-7F13-4E83-A649-D98D75202E7C}">
      <dsp:nvSpPr>
        <dsp:cNvPr id="0" name=""/>
        <dsp:cNvSpPr/>
      </dsp:nvSpPr>
      <dsp:spPr>
        <a:xfrm>
          <a:off x="5460827" y="209292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200" kern="1200"/>
            <a:t>ui</a:t>
          </a:r>
        </a:p>
      </dsp:txBody>
      <dsp:txXfrm>
        <a:off x="5460827" y="2092925"/>
        <a:ext cx="2320312" cy="348046"/>
      </dsp:txXfrm>
    </dsp:sp>
    <dsp:sp modelId="{D480650F-5BE0-43A5-83FD-E0A27978146F}">
      <dsp:nvSpPr>
        <dsp:cNvPr id="0" name=""/>
        <dsp:cNvSpPr/>
      </dsp:nvSpPr>
      <dsp:spPr>
        <a:xfrm>
          <a:off x="5460827" y="2480134"/>
          <a:ext cx="2320312" cy="67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user interface (wip)</a:t>
          </a:r>
        </a:p>
      </dsp:txBody>
      <dsp:txXfrm>
        <a:off x="5460827" y="2480134"/>
        <a:ext cx="2320312" cy="674585"/>
      </dsp:txXfrm>
    </dsp:sp>
    <dsp:sp modelId="{41805D6F-DD8C-450C-9263-E17EE20C5517}">
      <dsp:nvSpPr>
        <dsp:cNvPr id="0" name=""/>
        <dsp:cNvSpPr/>
      </dsp:nvSpPr>
      <dsp:spPr>
        <a:xfrm>
          <a:off x="8187194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F61B0-EF2F-4FCE-9DF7-80E82AB13307}">
      <dsp:nvSpPr>
        <dsp:cNvPr id="0" name=""/>
        <dsp:cNvSpPr/>
      </dsp:nvSpPr>
      <dsp:spPr>
        <a:xfrm>
          <a:off x="8187194" y="209292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200" kern="1200"/>
            <a:t>gui</a:t>
          </a:r>
        </a:p>
      </dsp:txBody>
      <dsp:txXfrm>
        <a:off x="8187194" y="2092925"/>
        <a:ext cx="2320312" cy="348046"/>
      </dsp:txXfrm>
    </dsp:sp>
    <dsp:sp modelId="{E89B509F-C83C-4BA6-AD33-21D0FFCA14F7}">
      <dsp:nvSpPr>
        <dsp:cNvPr id="0" name=""/>
        <dsp:cNvSpPr/>
      </dsp:nvSpPr>
      <dsp:spPr>
        <a:xfrm>
          <a:off x="8187194" y="2480134"/>
          <a:ext cx="2320312" cy="67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user interface (current)</a:t>
          </a:r>
        </a:p>
      </dsp:txBody>
      <dsp:txXfrm>
        <a:off x="8187194" y="2480134"/>
        <a:ext cx="2320312" cy="674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40415-67FE-4EC0-99E4-34758D090B01}">
      <dsp:nvSpPr>
        <dsp:cNvPr id="0" name=""/>
        <dsp:cNvSpPr/>
      </dsp:nvSpPr>
      <dsp:spPr>
        <a:xfrm>
          <a:off x="1221234" y="37635"/>
          <a:ext cx="8073131" cy="1175326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65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kern="1200"/>
            <a:t>core</a:t>
          </a:r>
        </a:p>
      </dsp:txBody>
      <dsp:txXfrm>
        <a:off x="1221234" y="331467"/>
        <a:ext cx="7779300" cy="587663"/>
      </dsp:txXfrm>
    </dsp:sp>
    <dsp:sp modelId="{1688EF71-FE5D-45D9-9CED-5A3E90F576AD}">
      <dsp:nvSpPr>
        <dsp:cNvPr id="0" name=""/>
        <dsp:cNvSpPr/>
      </dsp:nvSpPr>
      <dsp:spPr>
        <a:xfrm>
          <a:off x="1221234" y="945899"/>
          <a:ext cx="1860856" cy="217400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core is continuosly updated (latest v1.11.3)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See </a:t>
          </a:r>
          <a:r>
            <a:rPr lang="it-IT" sz="1400" kern="1200">
              <a:hlinkClick xmlns:r="http://schemas.openxmlformats.org/officeDocument/2006/relationships" r:id="rId1"/>
            </a:rPr>
            <a:t>Jira</a:t>
          </a:r>
          <a:r>
            <a:rPr lang="it-IT" sz="1400" kern="1200"/>
            <a:t> issues</a:t>
          </a:r>
        </a:p>
      </dsp:txBody>
      <dsp:txXfrm>
        <a:off x="1221234" y="945899"/>
        <a:ext cx="1860856" cy="2174000"/>
      </dsp:txXfrm>
    </dsp:sp>
    <dsp:sp modelId="{5F03F597-27A2-43E1-8079-5459CEF8621B}">
      <dsp:nvSpPr>
        <dsp:cNvPr id="0" name=""/>
        <dsp:cNvSpPr/>
      </dsp:nvSpPr>
      <dsp:spPr>
        <a:xfrm>
          <a:off x="3082091" y="429272"/>
          <a:ext cx="6212274" cy="1175326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65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kern="1200"/>
            <a:t>api</a:t>
          </a:r>
        </a:p>
      </dsp:txBody>
      <dsp:txXfrm>
        <a:off x="3082091" y="723104"/>
        <a:ext cx="5918443" cy="587663"/>
      </dsp:txXfrm>
    </dsp:sp>
    <dsp:sp modelId="{17382C4F-D8EA-40DC-AFDB-56861B59319E}">
      <dsp:nvSpPr>
        <dsp:cNvPr id="0" name=""/>
        <dsp:cNvSpPr/>
      </dsp:nvSpPr>
      <dsp:spPr>
        <a:xfrm>
          <a:off x="3082091" y="1337535"/>
          <a:ext cx="1860856" cy="211858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api development follows AND/OR drives core from ui design</a:t>
          </a:r>
        </a:p>
      </dsp:txBody>
      <dsp:txXfrm>
        <a:off x="3082091" y="1337535"/>
        <a:ext cx="1860856" cy="2118587"/>
      </dsp:txXfrm>
    </dsp:sp>
    <dsp:sp modelId="{A2F4BA5F-486B-4BB7-B4B9-DF4F3F05DC33}">
      <dsp:nvSpPr>
        <dsp:cNvPr id="0" name=""/>
        <dsp:cNvSpPr/>
      </dsp:nvSpPr>
      <dsp:spPr>
        <a:xfrm>
          <a:off x="4942947" y="820908"/>
          <a:ext cx="4351417" cy="1175326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65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kern="1200"/>
            <a:t>ui</a:t>
          </a:r>
        </a:p>
      </dsp:txBody>
      <dsp:txXfrm>
        <a:off x="4942947" y="1114740"/>
        <a:ext cx="4057586" cy="587663"/>
      </dsp:txXfrm>
    </dsp:sp>
    <dsp:sp modelId="{AAABB087-3ADA-4A51-A594-D1415E924605}">
      <dsp:nvSpPr>
        <dsp:cNvPr id="0" name=""/>
        <dsp:cNvSpPr/>
      </dsp:nvSpPr>
      <dsp:spPr>
        <a:xfrm>
          <a:off x="4942947" y="1729172"/>
          <a:ext cx="1860856" cy="213275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ui development is under go as ReactJS single page application, adding new user experience and features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See </a:t>
          </a:r>
          <a:r>
            <a:rPr lang="it-IT" sz="1400" kern="1200">
              <a:hlinkClick xmlns:r="http://schemas.openxmlformats.org/officeDocument/2006/relationships" r:id="rId2"/>
            </a:rPr>
            <a:t>Jira</a:t>
          </a:r>
          <a:r>
            <a:rPr lang="it-IT" sz="1400" kern="1200"/>
            <a:t> issues</a:t>
          </a:r>
        </a:p>
      </dsp:txBody>
      <dsp:txXfrm>
        <a:off x="4942947" y="1729172"/>
        <a:ext cx="1860856" cy="2132753"/>
      </dsp:txXfrm>
    </dsp:sp>
    <dsp:sp modelId="{0EA59273-FC66-4E18-A2E4-11292A58AA08}">
      <dsp:nvSpPr>
        <dsp:cNvPr id="0" name=""/>
        <dsp:cNvSpPr/>
      </dsp:nvSpPr>
      <dsp:spPr>
        <a:xfrm>
          <a:off x="6803804" y="1212545"/>
          <a:ext cx="2490561" cy="1175326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658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kern="1200"/>
            <a:t>gui</a:t>
          </a:r>
        </a:p>
      </dsp:txBody>
      <dsp:txXfrm>
        <a:off x="6803804" y="1506377"/>
        <a:ext cx="2196730" cy="587663"/>
      </dsp:txXfrm>
    </dsp:sp>
    <dsp:sp modelId="{316E40DF-18B9-49EF-83BC-7D435A7C18A0}">
      <dsp:nvSpPr>
        <dsp:cNvPr id="0" name=""/>
        <dsp:cNvSpPr/>
      </dsp:nvSpPr>
      <dsp:spPr>
        <a:xfrm>
          <a:off x="6803804" y="2120809"/>
          <a:ext cx="1877810" cy="2157751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gui development is meant to make it as stable as possibile for the main application features.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In the future, it may welcome or not, or just partially, new features in core</a:t>
          </a:r>
        </a:p>
      </dsp:txBody>
      <dsp:txXfrm>
        <a:off x="6803804" y="2120809"/>
        <a:ext cx="1877810" cy="2157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5115C-FE25-40DB-B947-69521478099A}">
      <dsp:nvSpPr>
        <dsp:cNvPr id="0" name=""/>
        <dsp:cNvSpPr/>
      </dsp:nvSpPr>
      <dsp:spPr>
        <a:xfrm>
          <a:off x="8092" y="1195678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A190E-050B-498C-BA60-9BBADF949021}">
      <dsp:nvSpPr>
        <dsp:cNvPr id="0" name=""/>
        <dsp:cNvSpPr/>
      </dsp:nvSpPr>
      <dsp:spPr>
        <a:xfrm>
          <a:off x="8092" y="2091986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200" kern="1200"/>
            <a:t>SaaS</a:t>
          </a:r>
        </a:p>
      </dsp:txBody>
      <dsp:txXfrm>
        <a:off x="8092" y="2091986"/>
        <a:ext cx="2320312" cy="348046"/>
      </dsp:txXfrm>
    </dsp:sp>
    <dsp:sp modelId="{2829F45D-B714-4B90-A692-18D9D8100046}">
      <dsp:nvSpPr>
        <dsp:cNvPr id="0" name=""/>
        <dsp:cNvSpPr/>
      </dsp:nvSpPr>
      <dsp:spPr>
        <a:xfrm>
          <a:off x="8092" y="2477316"/>
          <a:ext cx="2320312" cy="67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Software as a Service</a:t>
          </a:r>
        </a:p>
      </dsp:txBody>
      <dsp:txXfrm>
        <a:off x="8092" y="2477316"/>
        <a:ext cx="2320312" cy="678342"/>
      </dsp:txXfrm>
    </dsp:sp>
    <dsp:sp modelId="{626E7C69-B27E-45B0-97D7-82E007E4C28A}">
      <dsp:nvSpPr>
        <dsp:cNvPr id="0" name=""/>
        <dsp:cNvSpPr/>
      </dsp:nvSpPr>
      <dsp:spPr>
        <a:xfrm>
          <a:off x="2734460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9C200-CF8C-465D-8129-C9889F69A519}">
      <dsp:nvSpPr>
        <dsp:cNvPr id="0" name=""/>
        <dsp:cNvSpPr/>
      </dsp:nvSpPr>
      <dsp:spPr>
        <a:xfrm>
          <a:off x="2734460" y="209292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200" kern="1200"/>
            <a:t>client</a:t>
          </a:r>
        </a:p>
      </dsp:txBody>
      <dsp:txXfrm>
        <a:off x="2734460" y="2092925"/>
        <a:ext cx="2320312" cy="348046"/>
      </dsp:txXfrm>
    </dsp:sp>
    <dsp:sp modelId="{7AF185D6-3BB5-41C3-BD17-4FBD52A4567B}">
      <dsp:nvSpPr>
        <dsp:cNvPr id="0" name=""/>
        <dsp:cNvSpPr/>
      </dsp:nvSpPr>
      <dsp:spPr>
        <a:xfrm>
          <a:off x="2734460" y="2480134"/>
          <a:ext cx="2320312" cy="67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client side component</a:t>
          </a:r>
        </a:p>
      </dsp:txBody>
      <dsp:txXfrm>
        <a:off x="2734460" y="2480134"/>
        <a:ext cx="2320312" cy="674585"/>
      </dsp:txXfrm>
    </dsp:sp>
    <dsp:sp modelId="{8387CA2B-02E9-4763-822E-B54EACC57C71}">
      <dsp:nvSpPr>
        <dsp:cNvPr id="0" name=""/>
        <dsp:cNvSpPr/>
      </dsp:nvSpPr>
      <dsp:spPr>
        <a:xfrm>
          <a:off x="5460827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99463-7F13-4E83-A649-D98D75202E7C}">
      <dsp:nvSpPr>
        <dsp:cNvPr id="0" name=""/>
        <dsp:cNvSpPr/>
      </dsp:nvSpPr>
      <dsp:spPr>
        <a:xfrm>
          <a:off x="5460827" y="209292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200" kern="1200"/>
            <a:t>daemon</a:t>
          </a:r>
        </a:p>
      </dsp:txBody>
      <dsp:txXfrm>
        <a:off x="5460827" y="2092925"/>
        <a:ext cx="2320312" cy="348046"/>
      </dsp:txXfrm>
    </dsp:sp>
    <dsp:sp modelId="{D480650F-5BE0-43A5-83FD-E0A27978146F}">
      <dsp:nvSpPr>
        <dsp:cNvPr id="0" name=""/>
        <dsp:cNvSpPr/>
      </dsp:nvSpPr>
      <dsp:spPr>
        <a:xfrm>
          <a:off x="5460827" y="2480134"/>
          <a:ext cx="2320312" cy="67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daemon component</a:t>
          </a:r>
        </a:p>
      </dsp:txBody>
      <dsp:txXfrm>
        <a:off x="5460827" y="2480134"/>
        <a:ext cx="2320312" cy="674585"/>
      </dsp:txXfrm>
    </dsp:sp>
    <dsp:sp modelId="{41805D6F-DD8C-450C-9263-E17EE20C5517}">
      <dsp:nvSpPr>
        <dsp:cNvPr id="0" name=""/>
        <dsp:cNvSpPr/>
      </dsp:nvSpPr>
      <dsp:spPr>
        <a:xfrm>
          <a:off x="8187194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F61B0-EF2F-4FCE-9DF7-80E82AB13307}">
      <dsp:nvSpPr>
        <dsp:cNvPr id="0" name=""/>
        <dsp:cNvSpPr/>
      </dsp:nvSpPr>
      <dsp:spPr>
        <a:xfrm>
          <a:off x="8187194" y="209292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it-IT" sz="2200" kern="1200"/>
        </a:p>
      </dsp:txBody>
      <dsp:txXfrm>
        <a:off x="8187194" y="2092925"/>
        <a:ext cx="2320312" cy="348046"/>
      </dsp:txXfrm>
    </dsp:sp>
    <dsp:sp modelId="{E89B509F-C83C-4BA6-AD33-21D0FFCA14F7}">
      <dsp:nvSpPr>
        <dsp:cNvPr id="0" name=""/>
        <dsp:cNvSpPr/>
      </dsp:nvSpPr>
      <dsp:spPr>
        <a:xfrm>
          <a:off x="8187194" y="2480134"/>
          <a:ext cx="2320312" cy="67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listen to our users</a:t>
          </a:r>
        </a:p>
      </dsp:txBody>
      <dsp:txXfrm>
        <a:off x="8187194" y="2480134"/>
        <a:ext cx="2320312" cy="674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9368B-7D2A-43C6-B96B-1B5B618981BD}">
      <dsp:nvSpPr>
        <dsp:cNvPr id="0" name=""/>
        <dsp:cNvSpPr/>
      </dsp:nvSpPr>
      <dsp:spPr>
        <a:xfrm>
          <a:off x="1007093" y="0"/>
          <a:ext cx="1622698" cy="9014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«loose» software for small clinics… </a:t>
          </a:r>
        </a:p>
      </dsp:txBody>
      <dsp:txXfrm>
        <a:off x="1033497" y="26404"/>
        <a:ext cx="1569890" cy="848691"/>
      </dsp:txXfrm>
    </dsp:sp>
    <dsp:sp modelId="{0D8E1A72-7A68-454D-8F6A-4F75195A6CF1}">
      <dsp:nvSpPr>
        <dsp:cNvPr id="0" name=""/>
        <dsp:cNvSpPr/>
      </dsp:nvSpPr>
      <dsp:spPr>
        <a:xfrm>
          <a:off x="3350991" y="0"/>
          <a:ext cx="1622698" cy="9014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«rigid» software for complex processes…</a:t>
          </a:r>
        </a:p>
      </dsp:txBody>
      <dsp:txXfrm>
        <a:off x="3377395" y="26404"/>
        <a:ext cx="1569890" cy="848691"/>
      </dsp:txXfrm>
    </dsp:sp>
    <dsp:sp modelId="{243D40B3-CC02-4697-8D6A-FFE67E1B68CB}">
      <dsp:nvSpPr>
        <dsp:cNvPr id="0" name=""/>
        <dsp:cNvSpPr/>
      </dsp:nvSpPr>
      <dsp:spPr>
        <a:xfrm>
          <a:off x="2652329" y="3831371"/>
          <a:ext cx="676124" cy="676124"/>
        </a:xfrm>
        <a:prstGeom prst="triangle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53FEB-99AE-442C-A750-FC1054A4884B}">
      <dsp:nvSpPr>
        <dsp:cNvPr id="0" name=""/>
        <dsp:cNvSpPr/>
      </dsp:nvSpPr>
      <dsp:spPr>
        <a:xfrm rot="240000">
          <a:off x="961399" y="3541644"/>
          <a:ext cx="4057985" cy="28376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2EB09-BACC-461E-9FC2-0F65A2E632B9}">
      <dsp:nvSpPr>
        <dsp:cNvPr id="0" name=""/>
        <dsp:cNvSpPr/>
      </dsp:nvSpPr>
      <dsp:spPr>
        <a:xfrm rot="240000">
          <a:off x="3402233" y="3030436"/>
          <a:ext cx="1610365" cy="5561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/>
            <a:t>«I need help in segregation of roles and permissions»</a:t>
          </a:r>
        </a:p>
      </dsp:txBody>
      <dsp:txXfrm>
        <a:off x="3429381" y="3057584"/>
        <a:ext cx="1556069" cy="501834"/>
      </dsp:txXfrm>
    </dsp:sp>
    <dsp:sp modelId="{E558E940-33F9-4595-9220-DCFA6B5FC24D}">
      <dsp:nvSpPr>
        <dsp:cNvPr id="0" name=""/>
        <dsp:cNvSpPr/>
      </dsp:nvSpPr>
      <dsp:spPr>
        <a:xfrm rot="240000">
          <a:off x="3447308" y="2435447"/>
          <a:ext cx="1610365" cy="55613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/>
            <a:t>«I need connection with insurances»</a:t>
          </a:r>
        </a:p>
      </dsp:txBody>
      <dsp:txXfrm>
        <a:off x="3474456" y="2462595"/>
        <a:ext cx="1556069" cy="501834"/>
      </dsp:txXfrm>
    </dsp:sp>
    <dsp:sp modelId="{8CC67CB8-5B0C-495A-9770-683786FC27B0}">
      <dsp:nvSpPr>
        <dsp:cNvPr id="0" name=""/>
        <dsp:cNvSpPr/>
      </dsp:nvSpPr>
      <dsp:spPr>
        <a:xfrm rot="240000">
          <a:off x="3492383" y="1840457"/>
          <a:ext cx="1610365" cy="55613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/>
            <a:t>«we have a specific policies  for exempted patients and laboratories»</a:t>
          </a:r>
        </a:p>
      </dsp:txBody>
      <dsp:txXfrm>
        <a:off x="3519531" y="1867605"/>
        <a:ext cx="1556069" cy="501834"/>
      </dsp:txXfrm>
    </dsp:sp>
    <dsp:sp modelId="{CC50090F-8C03-42CE-9F27-01BDE2374EF6}">
      <dsp:nvSpPr>
        <dsp:cNvPr id="0" name=""/>
        <dsp:cNvSpPr/>
      </dsp:nvSpPr>
      <dsp:spPr>
        <a:xfrm rot="240000">
          <a:off x="3537458" y="1245468"/>
          <a:ext cx="1610365" cy="5561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/>
            <a:t>«we have many employees with different roles»</a:t>
          </a:r>
        </a:p>
      </dsp:txBody>
      <dsp:txXfrm>
        <a:off x="3564606" y="1272616"/>
        <a:ext cx="1556069" cy="501834"/>
      </dsp:txXfrm>
    </dsp:sp>
    <dsp:sp modelId="{0460A5C8-C2E2-46C7-B814-94F7A6308C30}">
      <dsp:nvSpPr>
        <dsp:cNvPr id="0" name=""/>
        <dsp:cNvSpPr/>
      </dsp:nvSpPr>
      <dsp:spPr>
        <a:xfrm rot="240000">
          <a:off x="1058335" y="2868166"/>
          <a:ext cx="1610365" cy="55613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/>
            <a:t>«I have a single data entry point»</a:t>
          </a:r>
        </a:p>
      </dsp:txBody>
      <dsp:txXfrm>
        <a:off x="1085483" y="2895314"/>
        <a:ext cx="1556069" cy="501834"/>
      </dsp:txXfrm>
    </dsp:sp>
    <dsp:sp modelId="{260D9F1A-7D2B-4D22-B051-8F59E42A79BB}">
      <dsp:nvSpPr>
        <dsp:cNvPr id="0" name=""/>
        <dsp:cNvSpPr/>
      </dsp:nvSpPr>
      <dsp:spPr>
        <a:xfrm rot="240000">
          <a:off x="1103410" y="2273177"/>
          <a:ext cx="1610365" cy="55613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/>
            <a:t>«I just want to collect data»</a:t>
          </a:r>
        </a:p>
      </dsp:txBody>
      <dsp:txXfrm>
        <a:off x="1130558" y="2300325"/>
        <a:ext cx="1556069" cy="501834"/>
      </dsp:txXfrm>
    </dsp:sp>
    <dsp:sp modelId="{5F4F9E9B-37DC-48FA-BA4B-E4A601081450}">
      <dsp:nvSpPr>
        <dsp:cNvPr id="0" name=""/>
        <dsp:cNvSpPr/>
      </dsp:nvSpPr>
      <dsp:spPr>
        <a:xfrm rot="240000">
          <a:off x="1148485" y="1678187"/>
          <a:ext cx="1610365" cy="5561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/>
            <a:t>«I use what I need»</a:t>
          </a:r>
        </a:p>
      </dsp:txBody>
      <dsp:txXfrm>
        <a:off x="1175633" y="1705335"/>
        <a:ext cx="1556069" cy="501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C30C3-9F3C-4F89-8914-63F926077CE6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F1D0A-5714-4644-8E16-5D91C25354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7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F1D0A-5714-4644-8E16-5D91C253543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53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2B505-905A-4384-9276-6A0B1FB18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60D950-6ADA-4727-A9D7-A049052E6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DE39DF-E3E9-45FB-99CF-DF480126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4E3209-1B6A-4AB2-86FA-2DFDF38B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F80CBD-C512-46B1-8B3C-867BAFF7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29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EE37E-258D-4271-9FC9-353229D4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9A436B-3173-4681-AFC9-78EDFC5CD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2228D-4EC4-4D88-B274-BB87EF76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33760-089D-4972-A1D7-C698DA27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06C93F-6558-430C-B76A-6BF68A1E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93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F425C4-FEAB-46EF-BDD8-3239BF45B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84B0F1-066D-4B44-8999-1F36D9544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697DC1-6602-46FE-BFE0-F6193E8A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E8A868-6CE6-4DC0-BBC9-2516B7E6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A9E93-37C3-435A-9CB9-C3408798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11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84DC6-049A-453E-B61A-F3E459ED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ACD7E-5AD9-4137-92A3-7FDA0DAF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3CFEE-0358-4AD9-9C4B-B195E191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C8FC5B-E7A4-4524-A766-FBEFA9EB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28FC0E-E740-45A3-866A-8623E671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73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CFFE9-ABA2-46DD-B142-4E953D8E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A56798-0774-4210-9629-32C72AA4D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24CCF2-0941-4875-8B5C-3674CCC6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8C6F6C-08C1-4AD8-9555-43AE303F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FFC072-EAA2-49E3-9D94-54E6C3AA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05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60E84-8E7E-447E-91D4-F8C48A49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C2A85-F1B2-4024-A679-CF4BEF187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9032CE-0962-46D3-AA9E-0C829992F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6C5203-8C0F-4A58-8E5E-BEF36AF5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DCED30-BDCE-4D10-924F-FA7A48C0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8DFA12-38D0-43D0-84B7-BF9A6F17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65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BEBEB-5946-4809-A6AB-83933D99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B7D38D-26F4-4E51-BE57-8305EDDEE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1C3C97-4418-4AE8-BE7D-A1E9EB36F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9C0571-EE90-425E-9F69-C374207C0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960DF2-4B29-4C0F-8760-807C74DA8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AEB17D-64CC-4F7B-A487-C2FBEFF9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F2B80-6E07-45E6-ABAF-A1B26516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1D2416-8F96-4EB6-90DF-E5C184D6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55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AAC5F-8FF8-425D-A52E-1499E863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EEA907-51E3-42BD-A801-317128B7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D318BB-C594-474B-9699-F54AC6A5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CF8DFF-2F58-4E5F-BA4C-91A54193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0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391064-D9B9-4BBA-B365-69194EF4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70CFC-1542-43D3-94BB-A19AEC67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AC3D64-B081-49A1-B74A-2CFB8F69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67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42295-C5B7-4146-9A8E-9F3D71C4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A39C4E-2D92-4484-86E2-D5AF75AD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3E224E-F34B-4BEE-904C-3A2C14208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7A34BC-CE24-4E18-AD1D-D01FC10C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B38745-E3A2-44A9-B0CE-BF4688E1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EF7722-4491-41FA-AAF2-E8D76F62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34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8563B-0D3F-417C-A9A4-FB25EF39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2105C4-E4BA-4F39-9134-335C93F04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43BC37-49C2-42F6-9A6F-304B10C08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5EEA76-3AA0-4F86-8375-3EFBE08B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3DE948-1BFF-40EC-9384-AE27E4C5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794E95-EAC2-4282-BEF0-8DC9087F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33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E52797-2510-418A-B2F4-F6B8822E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27BBC2-F004-481B-9CB5-385682E6B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76698B-E686-4453-BC64-1135F0858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6B18A-5B80-4F96-879B-799D0B89CC78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B5E072-EC99-45A8-AF3F-66A80A54F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6D4FF-4764-42A7-8570-3C1B784C6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6CDC-F30B-4763-9194-75270DF91601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9C872-4C1D-ECC5-D640-CE07E8DA6B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522" y="0"/>
            <a:ext cx="445477" cy="445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100104-DFC7-08EE-039B-155DC5D2C7F5}"/>
              </a:ext>
            </a:extLst>
          </p:cNvPr>
          <p:cNvSpPr txBox="1"/>
          <p:nvPr userDrawn="1"/>
        </p:nvSpPr>
        <p:spPr>
          <a:xfrm>
            <a:off x="10917381" y="6342284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10314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sv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penhospital.atlassian.net/issues/?filter=102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openhospital.atlassian.net/browse/OP-159" TargetMode="External"/><Relationship Id="rId2" Type="http://schemas.openxmlformats.org/officeDocument/2006/relationships/hyperlink" Target="https://openhospital.atlassian.net/jira/software/c/projects/OH2/issu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openhospital.atlassian.net/jira/software/c/projects/OH2/boards/9/roadmap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hospital.atlassian.net/wiki/spaces/OHC/pages/2187821057/OH2022+-+Dashboard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hospital.atlassian.net/wiki/spaces/OHC/pages/2187264002/OH2022+-+Patient+Portal" TargetMode="External"/><Relationship Id="rId11" Type="http://schemas.openxmlformats.org/officeDocument/2006/relationships/hyperlink" Target="https://sourceforge.net/projects/openhospital/lists/openhospital-devel" TargetMode="External"/><Relationship Id="rId5" Type="http://schemas.openxmlformats.org/officeDocument/2006/relationships/hyperlink" Target="https://openhospital.atlassian.net/issues/?filter=10216" TargetMode="External"/><Relationship Id="rId10" Type="http://schemas.openxmlformats.org/officeDocument/2006/relationships/hyperlink" Target="https://join.slack.com/t/openhospitalworkspace/shared_invite/enQtOTc1Nzc0MzE2NjQ0LWIyMzRlZTU5NmNlMjE2MDcwM2FhMjRkNmM4YzI0MTAzYTA0YTI3NjZiOTVhMDZlNWUwNWEzMjE5ZDgzNWQ1YzE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507DED5B-212B-F6DF-7A1D-76938CF798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2606609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E26419D3-580A-4D89-85F6-62E8F55A7B84}">
                    <psuz:zmPr id="{F4056A9A-07D8-480C-8995-A859195F3E63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457BADF-A060-4438-A3B1-9CF1730752D2}">
                    <psuz:zmPr id="{2C3FC48D-A06B-447F-84B6-54C8A0445562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342010"/>
                          <a:ext cx="3154680" cy="1774508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65BCB9C7-90B6-480C-9585-9FE3EEA869CE}">
                    <psuz:zmPr id="{9C9A4BB6-312D-47E2-90E5-98736A0764C2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111BDEC-6899-4968-9919-0CB93151611F}">
                    <psuz:zmPr id="{D0F0A353-5B11-491F-9AFE-8B0AD9054E5C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2970937-956A-4F66-BBE4-8F0E6C84C9B7}">
                    <psuz:zmPr id="{0B8F2C57-A3BB-4938-97DD-D3081C3802D3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6667AB26-7A59-4494-9E36-A47603D7632A}">
                    <psuz:zmPr id="{27F4028F-39F1-43AF-85A0-803B80CA1932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507DED5B-212B-F6DF-7A1D-76938CF7987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9" name="Picture 9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5679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Picture 10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8660" y="2167635"/>
                  <a:ext cx="3154680" cy="1774508"/>
                </a:xfrm>
                <a:prstGeom prst="rect">
                  <a:avLst/>
                </a:prstGeom>
              </p:spPr>
            </p:pic>
            <p:pic>
              <p:nvPicPr>
                <p:cNvPr id="11" name="Picture 11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91641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Picture 12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5679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Picture 13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8660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4" name="Picture 14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91641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70350E36-B794-13BF-A04E-D067803E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>
                <a:solidFill>
                  <a:srgbClr val="EB3323"/>
                </a:solidFill>
                <a:latin typeface="Trueno" panose="00000700000000000000" pitchFamily="50" charset="0"/>
              </a:rPr>
              <a:t>Open Hospital </a:t>
            </a:r>
            <a:r>
              <a:rPr lang="it-IT" sz="4400">
                <a:latin typeface="Trueno" panose="00000700000000000000" pitchFamily="50" charset="0"/>
              </a:rPr>
              <a:t>roadmap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78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155E-4166-7798-2BE5-D7BDA382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91"/>
            <a:ext cx="10515600" cy="1325563"/>
          </a:xfrm>
        </p:spPr>
        <p:txBody>
          <a:bodyPr/>
          <a:lstStyle/>
          <a:p>
            <a:r>
              <a:rPr lang="it-IT" sz="4400">
                <a:latin typeface="Trueno" panose="00000700000000000000" pitchFamily="50" charset="0"/>
              </a:rPr>
              <a:t>How to balance between…</a:t>
            </a:r>
            <a:endParaRPr lang="it-IT">
              <a:latin typeface="Trueno" panose="000007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1C7CB-27EB-BBA7-C79F-7E1B23D3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522" y="0"/>
            <a:ext cx="445477" cy="44547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020A5-8BB5-B675-8338-BF0D20BE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784" y="3957325"/>
            <a:ext cx="4719234" cy="2758230"/>
          </a:xfrm>
        </p:spPr>
        <p:txBody>
          <a:bodyPr anchor="b">
            <a:normAutofit/>
          </a:bodyPr>
          <a:lstStyle/>
          <a:p>
            <a:pPr>
              <a:buFont typeface="Calibri" panose="020F0502020204030204" pitchFamily="34" charset="0"/>
              <a:buChar char="?"/>
            </a:pPr>
            <a:r>
              <a:rPr lang="it-IT" sz="1800"/>
              <a:t>How should work an automatic billing system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it-IT" sz="1800"/>
              <a:t>How should the drugs been prescribed and given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it-IT" sz="1800"/>
              <a:t>Should the pharmacy able to work as standalone Point of Sale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it-IT" sz="1800"/>
              <a:t>Should the laboratory exams been requested and signed</a:t>
            </a:r>
          </a:p>
          <a:p>
            <a:endParaRPr lang="it-IT" sz="180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5891E18-DDD8-5D57-966E-B7CB3551A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495006"/>
              </p:ext>
            </p:extLst>
          </p:nvPr>
        </p:nvGraphicFramePr>
        <p:xfrm>
          <a:off x="0" y="1557354"/>
          <a:ext cx="5980784" cy="450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17F64E-289F-8645-7DAE-ABB356A49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201385"/>
              </p:ext>
            </p:extLst>
          </p:nvPr>
        </p:nvGraphicFramePr>
        <p:xfrm>
          <a:off x="6359130" y="1282737"/>
          <a:ext cx="4340888" cy="263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2D11467-1941-EF8E-0604-AE65845498ED}"/>
              </a:ext>
            </a:extLst>
          </p:cNvPr>
          <p:cNvSpPr txBox="1"/>
          <p:nvPr/>
        </p:nvSpPr>
        <p:spPr>
          <a:xfrm>
            <a:off x="10917381" y="6342284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299030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2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06155E-4166-7798-2BE5-D7BDA382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3558926" cy="2183042"/>
          </a:xfrm>
        </p:spPr>
        <p:txBody>
          <a:bodyPr anchor="b">
            <a:normAutofit/>
          </a:bodyPr>
          <a:lstStyle/>
          <a:p>
            <a:r>
              <a:rPr lang="it-IT" sz="4000">
                <a:solidFill>
                  <a:srgbClr val="EB3323"/>
                </a:solidFill>
                <a:latin typeface="Trueno" panose="00000700000000000000" pitchFamily="50" charset="0"/>
              </a:rPr>
              <a:t>Open Hospital </a:t>
            </a:r>
            <a:r>
              <a:rPr lang="it-IT" sz="4000">
                <a:latin typeface="Trueno" panose="00000700000000000000" pitchFamily="50" charset="0"/>
              </a:rPr>
              <a:t>project</a:t>
            </a: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Graphic 24" descr="Remote work outline">
            <a:extLst>
              <a:ext uri="{FF2B5EF4-FFF2-40B4-BE49-F238E27FC236}">
                <a16:creationId xmlns:a16="http://schemas.microsoft.com/office/drawing/2014/main" id="{3C164CB8-A397-CF87-BCB3-EE1F53B69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964" y="1108946"/>
            <a:ext cx="1846470" cy="1846470"/>
          </a:xfrm>
          <a:prstGeom prst="rect">
            <a:avLst/>
          </a:prstGeom>
        </p:spPr>
      </p:pic>
      <p:pic>
        <p:nvPicPr>
          <p:cNvPr id="24" name="Graphic 23" descr="Open hand with plant outline">
            <a:extLst>
              <a:ext uri="{FF2B5EF4-FFF2-40B4-BE49-F238E27FC236}">
                <a16:creationId xmlns:a16="http://schemas.microsoft.com/office/drawing/2014/main" id="{C842D178-85DA-9171-94A6-740D35B53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038" y="2354401"/>
            <a:ext cx="2713512" cy="2713512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B522D63-2B3A-8174-BB36-B8E27C652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452777"/>
              </p:ext>
            </p:extLst>
          </p:nvPr>
        </p:nvGraphicFramePr>
        <p:xfrm>
          <a:off x="965199" y="3729161"/>
          <a:ext cx="5690043" cy="227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6610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C9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CE67C2A-A849-4B65-98AB-8564A201F43E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200">
                <a:solidFill>
                  <a:srgbClr val="EB3323"/>
                </a:solidFill>
                <a:latin typeface="Trueno" panose="00000700000000000000" pitchFamily="50" charset="0"/>
              </a:rPr>
              <a:t>Open Hospital </a:t>
            </a:r>
            <a:r>
              <a:rPr lang="it-IT" sz="3200">
                <a:solidFill>
                  <a:srgbClr val="FFFFFF"/>
                </a:solidFill>
                <a:latin typeface="Trueno" panose="00000700000000000000" pitchFamily="50" charset="0"/>
              </a:rPr>
              <a:t>stack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C182733-C5EB-98F5-6720-BD317AB0B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679805"/>
              </p:ext>
            </p:extLst>
          </p:nvPr>
        </p:nvGraphicFramePr>
        <p:xfrm>
          <a:off x="4572000" y="1265383"/>
          <a:ext cx="6114473" cy="442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01D4F42-3728-5AF0-3E51-001C0C5B8E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522" y="0"/>
            <a:ext cx="445477" cy="445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D92929-B143-8CDD-2FA4-3308916C364C}"/>
              </a:ext>
            </a:extLst>
          </p:cNvPr>
          <p:cNvSpPr txBox="1"/>
          <p:nvPr/>
        </p:nvSpPr>
        <p:spPr>
          <a:xfrm>
            <a:off x="10917381" y="6342284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258506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155E-4166-7798-2BE5-D7BDA382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91"/>
            <a:ext cx="10515600" cy="1325563"/>
          </a:xfrm>
        </p:spPr>
        <p:txBody>
          <a:bodyPr/>
          <a:lstStyle/>
          <a:p>
            <a:r>
              <a:rPr lang="it-IT" sz="4400">
                <a:solidFill>
                  <a:srgbClr val="EB3323"/>
                </a:solidFill>
                <a:latin typeface="Trueno" panose="00000700000000000000" pitchFamily="50" charset="0"/>
              </a:rPr>
              <a:t>Open Hospital </a:t>
            </a:r>
            <a:r>
              <a:rPr lang="it-IT">
                <a:latin typeface="Trueno" panose="00000700000000000000" pitchFamily="50" charset="0"/>
              </a:rPr>
              <a:t>components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9A0D28-DC07-2363-4719-E53B8E86E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667050"/>
              </p:ext>
            </p:extLst>
          </p:nvPr>
        </p:nvGraphicFramePr>
        <p:xfrm>
          <a:off x="838200" y="94930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7FE5B965-7750-469F-5E57-F315ADAF224C}"/>
              </a:ext>
            </a:extLst>
          </p:cNvPr>
          <p:cNvSpPr/>
          <p:nvPr/>
        </p:nvSpPr>
        <p:spPr>
          <a:xfrm>
            <a:off x="838200" y="3140364"/>
            <a:ext cx="2320312" cy="24989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619759-42FA-56BA-0E5C-C4DC17D254D7}"/>
              </a:ext>
            </a:extLst>
          </p:cNvPr>
          <p:cNvSpPr txBox="1"/>
          <p:nvPr/>
        </p:nvSpPr>
        <p:spPr>
          <a:xfrm>
            <a:off x="838200" y="4220505"/>
            <a:ext cx="2320312" cy="1797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marL="0" lvl="0" indent="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200" kern="1200"/>
              <a:t>The heart of the application</a:t>
            </a:r>
          </a:p>
          <a:p>
            <a:pPr marL="0" lvl="0" indent="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200"/>
              <a:t>Contains the </a:t>
            </a:r>
            <a:r>
              <a:rPr lang="it-IT" sz="1200" kern="1200"/>
              <a:t>main features as patient management, admissions, visits, billing, therapies, pharmacy and general application settings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A0C6F0-34C4-661C-BE2C-43BB42A9BD36}"/>
              </a:ext>
            </a:extLst>
          </p:cNvPr>
          <p:cNvSpPr txBox="1"/>
          <p:nvPr/>
        </p:nvSpPr>
        <p:spPr>
          <a:xfrm>
            <a:off x="3581400" y="4220505"/>
            <a:ext cx="2320312" cy="1797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 sz="1200"/>
              <a:t>Exposes main features of core, enabling other sofwares to authenticate and to operate with the application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8FDCBE-8238-B6F9-DA89-C5D90D2802F4}"/>
              </a:ext>
            </a:extLst>
          </p:cNvPr>
          <p:cNvSpPr txBox="1"/>
          <p:nvPr/>
        </p:nvSpPr>
        <p:spPr>
          <a:xfrm>
            <a:off x="6290290" y="4220505"/>
            <a:ext cx="2320312" cy="1797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 sz="1200"/>
              <a:t>A modern and responsive user interface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760AF4-A633-7748-FC03-EC126F076C10}"/>
              </a:ext>
            </a:extLst>
          </p:cNvPr>
          <p:cNvSpPr txBox="1"/>
          <p:nvPr/>
        </p:nvSpPr>
        <p:spPr>
          <a:xfrm>
            <a:off x="9016661" y="4220505"/>
            <a:ext cx="2320312" cy="1797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 sz="1200"/>
              <a:t>The current and most robust user interface for the whole application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DCC7BB-410F-6025-8390-E100F76C85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522" y="0"/>
            <a:ext cx="445477" cy="445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F2B3F-28A2-EBE1-1C85-F047A430AD98}"/>
              </a:ext>
            </a:extLst>
          </p:cNvPr>
          <p:cNvSpPr txBox="1"/>
          <p:nvPr/>
        </p:nvSpPr>
        <p:spPr>
          <a:xfrm>
            <a:off x="10917381" y="6342284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64266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155E-4166-7798-2BE5-D7BDA382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91"/>
            <a:ext cx="10515600" cy="1325563"/>
          </a:xfrm>
        </p:spPr>
        <p:txBody>
          <a:bodyPr/>
          <a:lstStyle/>
          <a:p>
            <a:r>
              <a:rPr lang="it-IT" sz="4400">
                <a:solidFill>
                  <a:srgbClr val="EB3323"/>
                </a:solidFill>
                <a:latin typeface="Trueno" panose="00000700000000000000" pitchFamily="50" charset="0"/>
              </a:rPr>
              <a:t>Open Hospital </a:t>
            </a:r>
            <a:r>
              <a:rPr lang="it-IT">
                <a:latin typeface="Trueno" panose="00000700000000000000" pitchFamily="50" charset="0"/>
              </a:rPr>
              <a:t>development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9A0D28-DC07-2363-4719-E53B8E86E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962235"/>
              </p:ext>
            </p:extLst>
          </p:nvPr>
        </p:nvGraphicFramePr>
        <p:xfrm>
          <a:off x="838200" y="1482592"/>
          <a:ext cx="10515600" cy="431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1F581B2-F647-C513-0CCA-272653C363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522" y="0"/>
            <a:ext cx="445477" cy="445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F569AD-0E14-36A8-8ED9-01A1D96268B9}"/>
              </a:ext>
            </a:extLst>
          </p:cNvPr>
          <p:cNvSpPr txBox="1"/>
          <p:nvPr/>
        </p:nvSpPr>
        <p:spPr>
          <a:xfrm>
            <a:off x="10917381" y="6342284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156123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155E-4166-7798-2BE5-D7BDA382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91"/>
            <a:ext cx="10515600" cy="1325563"/>
          </a:xfrm>
        </p:spPr>
        <p:txBody>
          <a:bodyPr/>
          <a:lstStyle/>
          <a:p>
            <a:r>
              <a:rPr lang="it-IT" sz="4400">
                <a:solidFill>
                  <a:srgbClr val="EB3323"/>
                </a:solidFill>
                <a:latin typeface="Trueno" panose="00000700000000000000" pitchFamily="50" charset="0"/>
              </a:rPr>
              <a:t>Open Hospital </a:t>
            </a:r>
            <a:r>
              <a:rPr lang="it-IT">
                <a:latin typeface="Trueno" panose="00000700000000000000" pitchFamily="50" charset="0"/>
              </a:rPr>
              <a:t>next version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016997-2B6E-1B61-FD6D-80EF409D7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508" y="1433730"/>
            <a:ext cx="2822292" cy="884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See </a:t>
            </a:r>
            <a:r>
              <a:rPr lang="it-IT">
                <a:hlinkClick r:id="rId2"/>
              </a:rPr>
              <a:t>Jira issues</a:t>
            </a:r>
            <a:br>
              <a:rPr lang="it-IT"/>
            </a:br>
            <a:r>
              <a:rPr lang="it-IT"/>
              <a:t>for v1.12.0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D3F977-F692-DA31-5B1A-EE0580CE2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3728"/>
            <a:ext cx="7693308" cy="3990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1C7CB-27EB-BBA7-C79F-7E1B23D37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522" y="0"/>
            <a:ext cx="445477" cy="445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ABD6A7-EFC0-9CD2-E3C4-44B67970EC0E}"/>
              </a:ext>
            </a:extLst>
          </p:cNvPr>
          <p:cNvSpPr txBox="1"/>
          <p:nvPr/>
        </p:nvSpPr>
        <p:spPr>
          <a:xfrm>
            <a:off x="10917381" y="6342284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95598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155E-4166-7798-2BE5-D7BDA382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91"/>
            <a:ext cx="10515600" cy="1325563"/>
          </a:xfrm>
        </p:spPr>
        <p:txBody>
          <a:bodyPr/>
          <a:lstStyle/>
          <a:p>
            <a:r>
              <a:rPr lang="it-IT" sz="4400">
                <a:solidFill>
                  <a:srgbClr val="EB3323"/>
                </a:solidFill>
                <a:latin typeface="Trueno" panose="00000700000000000000" pitchFamily="50" charset="0"/>
              </a:rPr>
              <a:t>Open Hospital </a:t>
            </a:r>
            <a:r>
              <a:rPr lang="it-IT">
                <a:solidFill>
                  <a:srgbClr val="EB3323"/>
                </a:solidFill>
                <a:latin typeface="Trueno" panose="00000700000000000000" pitchFamily="50" charset="0"/>
              </a:rPr>
              <a:t>2.0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016997-2B6E-1B61-FD6D-80EF409D7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2345" y="1557354"/>
            <a:ext cx="2822292" cy="884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See </a:t>
            </a:r>
            <a:r>
              <a:rPr lang="it-IT">
                <a:hlinkClick r:id="rId2"/>
              </a:rPr>
              <a:t>Jira issues</a:t>
            </a:r>
            <a:br>
              <a:rPr lang="it-IT"/>
            </a:br>
            <a:r>
              <a:rPr lang="it-IT"/>
              <a:t>for v2.0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1C7CB-27EB-BBA7-C79F-7E1B23D37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522" y="0"/>
            <a:ext cx="445477" cy="4454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97C05C-A3D0-6FC6-F835-794EA6642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433731"/>
            <a:ext cx="7693308" cy="3934078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7FE55E4-E126-BAB4-ACC2-4DC84052A5BD}"/>
              </a:ext>
            </a:extLst>
          </p:cNvPr>
          <p:cNvSpPr txBox="1">
            <a:spLocks/>
          </p:cNvSpPr>
          <p:nvPr/>
        </p:nvSpPr>
        <p:spPr>
          <a:xfrm>
            <a:off x="8642345" y="4483212"/>
            <a:ext cx="2822292" cy="884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>
                <a:hlinkClick r:id="rId5"/>
              </a:rPr>
              <a:t>roadmap</a:t>
            </a:r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59F50-E4C7-5D6F-0233-EE4F0808A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612235"/>
            <a:ext cx="7693308" cy="669261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5229A8C-AECE-E428-A578-0D35E80AAE23}"/>
              </a:ext>
            </a:extLst>
          </p:cNvPr>
          <p:cNvSpPr txBox="1">
            <a:spLocks/>
          </p:cNvSpPr>
          <p:nvPr/>
        </p:nvSpPr>
        <p:spPr>
          <a:xfrm>
            <a:off x="8642345" y="5396899"/>
            <a:ext cx="2822292" cy="884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>
                <a:hlinkClick r:id="rId7"/>
              </a:rPr>
              <a:t>OP-159</a:t>
            </a:r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7C468-279A-D725-988B-1C8A0BC34153}"/>
              </a:ext>
            </a:extLst>
          </p:cNvPr>
          <p:cNvSpPr txBox="1"/>
          <p:nvPr/>
        </p:nvSpPr>
        <p:spPr>
          <a:xfrm>
            <a:off x="10917381" y="6342284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84256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155E-4166-7798-2BE5-D7BDA382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91"/>
            <a:ext cx="10515600" cy="1325563"/>
          </a:xfrm>
        </p:spPr>
        <p:txBody>
          <a:bodyPr/>
          <a:lstStyle/>
          <a:p>
            <a:r>
              <a:rPr lang="it-IT" sz="4400">
                <a:solidFill>
                  <a:srgbClr val="EB3323"/>
                </a:solidFill>
                <a:latin typeface="Trueno" panose="00000700000000000000" pitchFamily="50" charset="0"/>
              </a:rPr>
              <a:t>Open Hospital </a:t>
            </a:r>
            <a:r>
              <a:rPr lang="it-IT">
                <a:latin typeface="Trueno" panose="00000700000000000000" pitchFamily="50" charset="0"/>
              </a:rPr>
              <a:t>for people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1C7CB-27EB-BBA7-C79F-7E1B23D3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522" y="0"/>
            <a:ext cx="445477" cy="4454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779B7FB-8DF5-25A5-4262-078992F3E8A1}"/>
              </a:ext>
            </a:extLst>
          </p:cNvPr>
          <p:cNvGrpSpPr/>
          <p:nvPr/>
        </p:nvGrpSpPr>
        <p:grpSpPr>
          <a:xfrm>
            <a:off x="445478" y="1773591"/>
            <a:ext cx="1490663" cy="1690895"/>
            <a:chOff x="3974662" y="2501926"/>
            <a:chExt cx="1490663" cy="1690895"/>
          </a:xfrm>
        </p:grpSpPr>
        <p:pic>
          <p:nvPicPr>
            <p:cNvPr id="10" name="Picture 9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A94C098D-FACA-B48A-23A0-E0498677E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662" y="2501926"/>
              <a:ext cx="1490662" cy="1338262"/>
            </a:xfrm>
            <a:prstGeom prst="rect">
              <a:avLst/>
            </a:prstGeom>
          </p:spPr>
        </p:pic>
        <p:sp>
          <p:nvSpPr>
            <p:cNvPr id="12" name="Rettangolo 1">
              <a:extLst>
                <a:ext uri="{FF2B5EF4-FFF2-40B4-BE49-F238E27FC236}">
                  <a16:creationId xmlns:a16="http://schemas.microsoft.com/office/drawing/2014/main" id="{904465BD-941E-6316-3E6D-01B40878C731}"/>
                </a:ext>
              </a:extLst>
            </p:cNvPr>
            <p:cNvSpPr/>
            <p:nvPr/>
          </p:nvSpPr>
          <p:spPr>
            <a:xfrm>
              <a:off x="3974663" y="3885044"/>
              <a:ext cx="14906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GDRP &amp; SEC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6F6396-8CE2-759C-FBC5-12801F9199C4}"/>
              </a:ext>
            </a:extLst>
          </p:cNvPr>
          <p:cNvGrpSpPr/>
          <p:nvPr/>
        </p:nvGrpSpPr>
        <p:grpSpPr>
          <a:xfrm>
            <a:off x="6096000" y="1773591"/>
            <a:ext cx="1615968" cy="1688595"/>
            <a:chOff x="5627105" y="2501926"/>
            <a:chExt cx="1615968" cy="1688595"/>
          </a:xfrm>
        </p:grpSpPr>
        <p:pic>
          <p:nvPicPr>
            <p:cNvPr id="14" name="Picture 13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BCF20246-060B-9C9B-A0B3-D9BC8A9B2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105" y="2501926"/>
              <a:ext cx="1615968" cy="1338261"/>
            </a:xfrm>
            <a:prstGeom prst="rect">
              <a:avLst/>
            </a:prstGeom>
          </p:spPr>
        </p:pic>
        <p:sp>
          <p:nvSpPr>
            <p:cNvPr id="15" name="Rettangolo 1">
              <a:extLst>
                <a:ext uri="{FF2B5EF4-FFF2-40B4-BE49-F238E27FC236}">
                  <a16:creationId xmlns:a16="http://schemas.microsoft.com/office/drawing/2014/main" id="{06FE9312-79CA-4E99-0FBB-1491C19426CE}"/>
                </a:ext>
              </a:extLst>
            </p:cNvPr>
            <p:cNvSpPr/>
            <p:nvPr/>
          </p:nvSpPr>
          <p:spPr>
            <a:xfrm>
              <a:off x="5627105" y="3882744"/>
              <a:ext cx="16159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Patient Portal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3F988C-9E62-D334-42BF-7F66303145C0}"/>
              </a:ext>
            </a:extLst>
          </p:cNvPr>
          <p:cNvSpPr txBox="1"/>
          <p:nvPr/>
        </p:nvSpPr>
        <p:spPr>
          <a:xfrm>
            <a:off x="2032000" y="1773591"/>
            <a:ext cx="37222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To address new requirements for privacy and confidentiality. More stringent solutions for the treatment and management of health information, to protect the patients rights.</a:t>
            </a:r>
          </a:p>
          <a:p>
            <a:endParaRPr lang="en-US" sz="1400"/>
          </a:p>
          <a:p>
            <a:r>
              <a:rPr lang="it-IT" sz="1400"/>
              <a:t>See </a:t>
            </a:r>
            <a:r>
              <a:rPr lang="it-IT" sz="1400">
                <a:hlinkClick r:id="rId5"/>
              </a:rPr>
              <a:t>Jira issues</a:t>
            </a:r>
            <a:r>
              <a:rPr lang="it-IT" sz="1400"/>
              <a:t> for GDRP and SEC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8355C-D898-DE2F-E4F6-759111D62B2E}"/>
              </a:ext>
            </a:extLst>
          </p:cNvPr>
          <p:cNvSpPr txBox="1"/>
          <p:nvPr/>
        </p:nvSpPr>
        <p:spPr>
          <a:xfrm>
            <a:off x="7711968" y="1773591"/>
            <a:ext cx="40345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A Patient Portal to offer a core of features to patients in order to lead them to a more modern way to access their data and get better services.</a:t>
            </a:r>
          </a:p>
          <a:p>
            <a:endParaRPr lang="en-US" sz="1400"/>
          </a:p>
          <a:p>
            <a:r>
              <a:rPr lang="it-IT" sz="1400"/>
              <a:t>(</a:t>
            </a:r>
            <a:r>
              <a:rPr lang="it-IT" sz="1400">
                <a:hlinkClick r:id="rId6"/>
              </a:rPr>
              <a:t>read more...</a:t>
            </a:r>
            <a:r>
              <a:rPr lang="it-IT" sz="1400"/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FB2E49-5EAF-2482-AD7F-B59A54BE81AF}"/>
              </a:ext>
            </a:extLst>
          </p:cNvPr>
          <p:cNvGrpSpPr/>
          <p:nvPr/>
        </p:nvGrpSpPr>
        <p:grpSpPr>
          <a:xfrm>
            <a:off x="329852" y="4219543"/>
            <a:ext cx="1702148" cy="1688595"/>
            <a:chOff x="7404854" y="2501926"/>
            <a:chExt cx="1702148" cy="1688595"/>
          </a:xfrm>
        </p:grpSpPr>
        <p:pic>
          <p:nvPicPr>
            <p:cNvPr id="21" name="Picture 20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5E0AB73A-DB69-B873-002E-EC4163355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854" y="2501926"/>
              <a:ext cx="1702148" cy="1338261"/>
            </a:xfrm>
            <a:prstGeom prst="rect">
              <a:avLst/>
            </a:prstGeom>
          </p:spPr>
        </p:pic>
        <p:sp>
          <p:nvSpPr>
            <p:cNvPr id="22" name="Rettangolo 1">
              <a:extLst>
                <a:ext uri="{FF2B5EF4-FFF2-40B4-BE49-F238E27FC236}">
                  <a16:creationId xmlns:a16="http://schemas.microsoft.com/office/drawing/2014/main" id="{6A09FA6A-F526-C156-B19C-62F20F4F858B}"/>
                </a:ext>
              </a:extLst>
            </p:cNvPr>
            <p:cNvSpPr/>
            <p:nvPr/>
          </p:nvSpPr>
          <p:spPr>
            <a:xfrm>
              <a:off x="7404854" y="3882744"/>
              <a:ext cx="17021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UI Dashboard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56DCFE-2FF0-FAD3-E607-DB10B02CF7FA}"/>
              </a:ext>
            </a:extLst>
          </p:cNvPr>
          <p:cNvSpPr txBox="1"/>
          <p:nvPr/>
        </p:nvSpPr>
        <p:spPr>
          <a:xfrm>
            <a:off x="2031999" y="4219543"/>
            <a:ext cx="37222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We aim to provide a "landing page" for authenticated users, to show a dashboard with personalised insights and useful information using the collected data. </a:t>
            </a:r>
          </a:p>
          <a:p>
            <a:endParaRPr lang="en-US" sz="1400"/>
          </a:p>
          <a:p>
            <a:r>
              <a:rPr lang="en-US" sz="1400"/>
              <a:t>(</a:t>
            </a:r>
            <a:r>
              <a:rPr lang="en-US" sz="1400">
                <a:hlinkClick r:id="rId8"/>
              </a:rPr>
              <a:t>read more...</a:t>
            </a:r>
            <a:r>
              <a:rPr lang="en-US" sz="1400"/>
              <a:t>) </a:t>
            </a:r>
            <a:endParaRPr lang="it-IT" sz="14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490F4BD-4791-8A0F-F57A-8B7F0BD947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0171" y="4271256"/>
            <a:ext cx="1587626" cy="1338261"/>
          </a:xfrm>
          <a:prstGeom prst="rect">
            <a:avLst/>
          </a:prstGeom>
        </p:spPr>
      </p:pic>
      <p:sp>
        <p:nvSpPr>
          <p:cNvPr id="29" name="Rettangolo 1">
            <a:extLst>
              <a:ext uri="{FF2B5EF4-FFF2-40B4-BE49-F238E27FC236}">
                <a16:creationId xmlns:a16="http://schemas.microsoft.com/office/drawing/2014/main" id="{C6CD365E-3E0C-3817-2EA5-C095988BD1CF}"/>
              </a:ext>
            </a:extLst>
          </p:cNvPr>
          <p:cNvSpPr/>
          <p:nvPr/>
        </p:nvSpPr>
        <p:spPr>
          <a:xfrm>
            <a:off x="6052910" y="5652074"/>
            <a:ext cx="1702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E4F183-EB33-49CD-CE26-F0C9096EBAAA}"/>
              </a:ext>
            </a:extLst>
          </p:cNvPr>
          <p:cNvSpPr txBox="1"/>
          <p:nvPr/>
        </p:nvSpPr>
        <p:spPr>
          <a:xfrm>
            <a:off x="7711968" y="4219543"/>
            <a:ext cx="37222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We believe in open source for better software!</a:t>
            </a:r>
          </a:p>
          <a:p>
            <a:endParaRPr lang="en-US" sz="1400"/>
          </a:p>
          <a:p>
            <a:r>
              <a:rPr lang="en-US" sz="1400"/>
              <a:t>You can reach out to the community of contributors by joining our </a:t>
            </a:r>
            <a:r>
              <a:rPr lang="en-US" sz="1400">
                <a:hlinkClick r:id="rId10"/>
              </a:rPr>
              <a:t>Slack workspace</a:t>
            </a:r>
            <a:r>
              <a:rPr lang="en-US" sz="1400"/>
              <a:t> or by subscribing to our </a:t>
            </a:r>
            <a:r>
              <a:rPr lang="en-US" sz="1400">
                <a:hlinkClick r:id="rId11"/>
              </a:rPr>
              <a:t>mailing list</a:t>
            </a:r>
            <a:r>
              <a:rPr lang="en-US" sz="1400"/>
              <a:t>.</a:t>
            </a:r>
            <a:endParaRPr lang="it-IT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852C3-1D26-5391-BF00-9E5750C49C39}"/>
              </a:ext>
            </a:extLst>
          </p:cNvPr>
          <p:cNvSpPr txBox="1"/>
          <p:nvPr/>
        </p:nvSpPr>
        <p:spPr>
          <a:xfrm>
            <a:off x="10917381" y="6342284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118042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155E-4166-7798-2BE5-D7BDA382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91"/>
            <a:ext cx="10515600" cy="1325563"/>
          </a:xfrm>
        </p:spPr>
        <p:txBody>
          <a:bodyPr/>
          <a:lstStyle/>
          <a:p>
            <a:r>
              <a:rPr lang="it-IT" sz="4400">
                <a:solidFill>
                  <a:srgbClr val="EB3323"/>
                </a:solidFill>
                <a:latin typeface="Trueno" panose="00000700000000000000" pitchFamily="50" charset="0"/>
              </a:rPr>
              <a:t>Open Hospital </a:t>
            </a:r>
            <a:r>
              <a:rPr lang="it-IT">
                <a:latin typeface="Trueno" panose="00000700000000000000" pitchFamily="50" charset="0"/>
              </a:rPr>
              <a:t>2.x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9A0D28-DC07-2363-4719-E53B8E86E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754398"/>
              </p:ext>
            </p:extLst>
          </p:nvPr>
        </p:nvGraphicFramePr>
        <p:xfrm>
          <a:off x="838200" y="94930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7FE5B965-7750-469F-5E57-F315ADAF224C}"/>
              </a:ext>
            </a:extLst>
          </p:cNvPr>
          <p:cNvSpPr/>
          <p:nvPr/>
        </p:nvSpPr>
        <p:spPr>
          <a:xfrm>
            <a:off x="838200" y="3140364"/>
            <a:ext cx="2320312" cy="24989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619759-42FA-56BA-0E5C-C4DC17D254D7}"/>
              </a:ext>
            </a:extLst>
          </p:cNvPr>
          <p:cNvSpPr txBox="1"/>
          <p:nvPr/>
        </p:nvSpPr>
        <p:spPr>
          <a:xfrm>
            <a:off x="838200" y="4220505"/>
            <a:ext cx="2320312" cy="1797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marL="0" lvl="0" indent="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200"/>
              <a:t>To offer zero-cost, hassle free installations for the hospitals that can afford a reliable Internet access and LAN</a:t>
            </a:r>
            <a:endParaRPr lang="it-IT" sz="1200" kern="1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A0C6F0-34C4-661C-BE2C-43BB42A9BD36}"/>
              </a:ext>
            </a:extLst>
          </p:cNvPr>
          <p:cNvSpPr txBox="1"/>
          <p:nvPr/>
        </p:nvSpPr>
        <p:spPr>
          <a:xfrm>
            <a:off x="3581400" y="4220505"/>
            <a:ext cx="2320312" cy="1797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 sz="1200"/>
              <a:t>Ensure communication with a number of devices, such as POS Printers, GSM devices, Scanners, Fingerprint, Medical Instruments</a:t>
            </a:r>
          </a:p>
          <a:p>
            <a:pPr lvl="0">
              <a:lnSpc>
                <a:spcPct val="100000"/>
              </a:lnSpc>
            </a:pPr>
            <a:endParaRPr lang="it-IT" sz="1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8FDCBE-8238-B6F9-DA89-C5D90D2802F4}"/>
              </a:ext>
            </a:extLst>
          </p:cNvPr>
          <p:cNvSpPr txBox="1"/>
          <p:nvPr/>
        </p:nvSpPr>
        <p:spPr>
          <a:xfrm>
            <a:off x="6290290" y="4220505"/>
            <a:ext cx="2320312" cy="1797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 sz="1200"/>
              <a:t>Run a number of activities in background, such as automatic r</a:t>
            </a:r>
            <a:r>
              <a:rPr lang="en-US" sz="1200"/>
              <a:t>eports, automatic backups, tables historicization, sync with SaaS, sync with Patient Portal</a:t>
            </a:r>
          </a:p>
          <a:p>
            <a:pPr lvl="0">
              <a:lnSpc>
                <a:spcPct val="100000"/>
              </a:lnSpc>
            </a:pPr>
            <a:endParaRPr lang="it-IT" sz="1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760AF4-A633-7748-FC03-EC126F076C10}"/>
              </a:ext>
            </a:extLst>
          </p:cNvPr>
          <p:cNvSpPr txBox="1"/>
          <p:nvPr/>
        </p:nvSpPr>
        <p:spPr>
          <a:xfrm>
            <a:off x="9016661" y="4220505"/>
            <a:ext cx="2320312" cy="1797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 sz="1200"/>
              <a:t>Improve users feedback report and grow the community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DCC7BB-410F-6025-8390-E100F76C85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522" y="0"/>
            <a:ext cx="445477" cy="445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A5C11C-E3B8-2743-8701-DD8B5FD10A2A}"/>
              </a:ext>
            </a:extLst>
          </p:cNvPr>
          <p:cNvSpPr txBox="1"/>
          <p:nvPr/>
        </p:nvSpPr>
        <p:spPr>
          <a:xfrm>
            <a:off x="10917381" y="6342284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2043179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634</Words>
  <Application>Microsoft Office PowerPoint</Application>
  <PresentationFormat>Widescreen</PresentationFormat>
  <Paragraphs>96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Arial</vt:lpstr>
      <vt:lpstr>Trueno</vt:lpstr>
      <vt:lpstr>Thème Office</vt:lpstr>
      <vt:lpstr>Open Hospital roadmap</vt:lpstr>
      <vt:lpstr>Open Hospital project</vt:lpstr>
      <vt:lpstr>PowerPoint Presentation</vt:lpstr>
      <vt:lpstr>Open Hospital components</vt:lpstr>
      <vt:lpstr>Open Hospital development</vt:lpstr>
      <vt:lpstr>Open Hospital next version</vt:lpstr>
      <vt:lpstr>Open Hospital 2.0</vt:lpstr>
      <vt:lpstr>Open Hospital for people</vt:lpstr>
      <vt:lpstr>Open Hospital 2.x</vt:lpstr>
      <vt:lpstr>How to balance between…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Alessandro Domanico</dc:creator>
  <cp:lastModifiedBy>Alessandro Domanico</cp:lastModifiedBy>
  <cp:revision>127</cp:revision>
  <dcterms:created xsi:type="dcterms:W3CDTF">2019-02-27T15:40:45Z</dcterms:created>
  <dcterms:modified xsi:type="dcterms:W3CDTF">2022-06-06T16:16:21Z</dcterms:modified>
</cp:coreProperties>
</file>