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1" r:id="rId3"/>
    <p:sldId id="273" r:id="rId4"/>
    <p:sldId id="274" r:id="rId5"/>
    <p:sldId id="264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5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ACFC82-C832-48BD-8767-7818D63FDC5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2063766-CDD7-4D4E-ABEC-9203F72CF4DC}">
      <dgm:prSet phldrT="[Texte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it-IT" b="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Maven</a:t>
          </a:r>
          <a:endParaRPr lang="it-IT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4450A73-C9B0-4E90-A18E-B5F8F1629C22}" type="parTrans" cxnId="{5174CCAC-41FD-4429-A0C5-56C9AFDBD525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FBCBC4A-C83B-49D5-8EBD-1C2A5AD632A6}" type="sibTrans" cxnId="{5174CCAC-41FD-4429-A0C5-56C9AFDBD525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307F6B3-41A5-4384-9B79-4B1A759DAAA8}">
      <dgm:prSet phldrT="[Texte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Spring</a:t>
          </a:r>
        </a:p>
      </dgm:t>
    </dgm:pt>
    <dgm:pt modelId="{C488E9BA-1A6A-4586-A8BC-D0F90320B359}" type="parTrans" cxnId="{23566AA0-2834-49B3-8A30-3CCA6E6FB644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3C031B2-7558-4F17-B327-4F5D19A9C29D}" type="sibTrans" cxnId="{23566AA0-2834-49B3-8A30-3CCA6E6FB644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D3B2F61-F774-4F8C-8E28-79469D4B4E69}">
      <dgm:prSet phldrT="[Texte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JPA</a:t>
          </a:r>
        </a:p>
      </dgm:t>
    </dgm:pt>
    <dgm:pt modelId="{51CCF6F4-F45B-40A4-A11D-E10C92E7E8C0}" type="parTrans" cxnId="{7790A82B-1159-4D47-B09C-17CAE3320040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B257B96-B032-435A-8F72-64B2A1ED410A}" type="sibTrans" cxnId="{7790A82B-1159-4D47-B09C-17CAE3320040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165DD43-1B7E-4665-A64A-36BC3AE9177D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it-IT" b="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Move</a:t>
          </a:r>
          <a:r>
            <a: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BL from </a:t>
          </a:r>
          <a:r>
            <a:rPr lang="it-IT" b="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Gui</a:t>
          </a:r>
          <a:r>
            <a: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to Manager</a:t>
          </a:r>
        </a:p>
      </dgm:t>
    </dgm:pt>
    <dgm:pt modelId="{949D9CF0-EC69-4274-97C5-F11BE2F9905F}" type="parTrans" cxnId="{0E28962F-24B6-43D5-A885-2B90DE4A3F24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1937364-A5A7-4690-8107-836F688D50A4}" type="sibTrans" cxnId="{0E28962F-24B6-43D5-A885-2B90DE4A3F24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D216597-4FFB-4840-AB39-F17334E245BD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it-IT" b="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JUnit</a:t>
          </a:r>
          <a:endParaRPr lang="it-IT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969A7EF-5750-4064-965B-D946FC34D0F0}" type="parTrans" cxnId="{4C22C510-0588-49ED-888C-F834BC4CF479}">
      <dgm:prSet/>
      <dgm:spPr/>
      <dgm:t>
        <a:bodyPr/>
        <a:lstStyle/>
        <a:p>
          <a:endParaRPr lang="it-IT"/>
        </a:p>
      </dgm:t>
    </dgm:pt>
    <dgm:pt modelId="{7377DAE9-6368-4973-8BA1-A742CAA1FF48}" type="sibTrans" cxnId="{4C22C510-0588-49ED-888C-F834BC4CF479}">
      <dgm:prSet/>
      <dgm:spPr/>
      <dgm:t>
        <a:bodyPr/>
        <a:lstStyle/>
        <a:p>
          <a:endParaRPr lang="it-IT"/>
        </a:p>
      </dgm:t>
    </dgm:pt>
    <dgm:pt modelId="{288E04D1-B0A3-401A-A3B5-3A511654D5A1}" type="pres">
      <dgm:prSet presAssocID="{B1ACFC82-C832-48BD-8767-7818D63FDC5E}" presName="Name0" presStyleCnt="0">
        <dgm:presLayoutVars>
          <dgm:dir/>
          <dgm:resizeHandles val="exact"/>
        </dgm:presLayoutVars>
      </dgm:prSet>
      <dgm:spPr/>
    </dgm:pt>
    <dgm:pt modelId="{95A0D10D-AD9B-4480-8113-BE43C1560E95}" type="pres">
      <dgm:prSet presAssocID="{E2063766-CDD7-4D4E-ABEC-9203F72CF4DC}" presName="node" presStyleLbl="node1" presStyleIdx="0" presStyleCnt="5">
        <dgm:presLayoutVars>
          <dgm:bulletEnabled val="1"/>
        </dgm:presLayoutVars>
      </dgm:prSet>
      <dgm:spPr/>
    </dgm:pt>
    <dgm:pt modelId="{A0FE2579-83EC-44C9-8137-AC8807DA65A3}" type="pres">
      <dgm:prSet presAssocID="{1FBCBC4A-C83B-49D5-8EBD-1C2A5AD632A6}" presName="sibTrans" presStyleLbl="sibTrans2D1" presStyleIdx="0" presStyleCnt="4"/>
      <dgm:spPr>
        <a:prstGeom prst="mathPlus">
          <a:avLst/>
        </a:prstGeom>
      </dgm:spPr>
    </dgm:pt>
    <dgm:pt modelId="{BF0A541B-C0E9-4098-8D33-1BC37467C456}" type="pres">
      <dgm:prSet presAssocID="{1FBCBC4A-C83B-49D5-8EBD-1C2A5AD632A6}" presName="connectorText" presStyleLbl="sibTrans2D1" presStyleIdx="0" presStyleCnt="4"/>
      <dgm:spPr/>
    </dgm:pt>
    <dgm:pt modelId="{FA9FF048-A43B-4AA6-B038-E906ED3ACD6A}" type="pres">
      <dgm:prSet presAssocID="{1307F6B3-41A5-4384-9B79-4B1A759DAAA8}" presName="node" presStyleLbl="node1" presStyleIdx="1" presStyleCnt="5">
        <dgm:presLayoutVars>
          <dgm:bulletEnabled val="1"/>
        </dgm:presLayoutVars>
      </dgm:prSet>
      <dgm:spPr/>
    </dgm:pt>
    <dgm:pt modelId="{A5CEC4EA-9809-402E-B158-2C412C9B99A8}" type="pres">
      <dgm:prSet presAssocID="{C3C031B2-7558-4F17-B327-4F5D19A9C29D}" presName="sibTrans" presStyleLbl="sibTrans2D1" presStyleIdx="1" presStyleCnt="4"/>
      <dgm:spPr>
        <a:prstGeom prst="mathPlus">
          <a:avLst/>
        </a:prstGeom>
      </dgm:spPr>
    </dgm:pt>
    <dgm:pt modelId="{FD76C6C5-7C67-428A-B3BC-7909E3FCA623}" type="pres">
      <dgm:prSet presAssocID="{C3C031B2-7558-4F17-B327-4F5D19A9C29D}" presName="connectorText" presStyleLbl="sibTrans2D1" presStyleIdx="1" presStyleCnt="4"/>
      <dgm:spPr/>
    </dgm:pt>
    <dgm:pt modelId="{5D977D4F-E34D-4EAC-9F6C-33B9368464C3}" type="pres">
      <dgm:prSet presAssocID="{8D3B2F61-F774-4F8C-8E28-79469D4B4E69}" presName="node" presStyleLbl="node1" presStyleIdx="2" presStyleCnt="5">
        <dgm:presLayoutVars>
          <dgm:bulletEnabled val="1"/>
        </dgm:presLayoutVars>
      </dgm:prSet>
      <dgm:spPr/>
    </dgm:pt>
    <dgm:pt modelId="{49E4811B-8A78-494D-921B-50C3CB4D9D20}" type="pres">
      <dgm:prSet presAssocID="{8B257B96-B032-435A-8F72-64B2A1ED410A}" presName="sibTrans" presStyleLbl="sibTrans2D1" presStyleIdx="2" presStyleCnt="4"/>
      <dgm:spPr>
        <a:prstGeom prst="mathPlus">
          <a:avLst/>
        </a:prstGeom>
      </dgm:spPr>
    </dgm:pt>
    <dgm:pt modelId="{67F5BD2A-593B-4783-A801-D51E767EEE2A}" type="pres">
      <dgm:prSet presAssocID="{8B257B96-B032-435A-8F72-64B2A1ED410A}" presName="connectorText" presStyleLbl="sibTrans2D1" presStyleIdx="2" presStyleCnt="4"/>
      <dgm:spPr/>
    </dgm:pt>
    <dgm:pt modelId="{71996000-53F9-483D-BB82-A78367FA16C6}" type="pres">
      <dgm:prSet presAssocID="{9D216597-4FFB-4840-AB39-F17334E245BD}" presName="node" presStyleLbl="node1" presStyleIdx="3" presStyleCnt="5">
        <dgm:presLayoutVars>
          <dgm:bulletEnabled val="1"/>
        </dgm:presLayoutVars>
      </dgm:prSet>
      <dgm:spPr/>
    </dgm:pt>
    <dgm:pt modelId="{0B2E25DB-8445-4DA4-B69C-9EB2B9C377F8}" type="pres">
      <dgm:prSet presAssocID="{7377DAE9-6368-4973-8BA1-A742CAA1FF48}" presName="sibTrans" presStyleLbl="sibTrans2D1" presStyleIdx="3" presStyleCnt="4"/>
      <dgm:spPr>
        <a:prstGeom prst="mathPlus">
          <a:avLst/>
        </a:prstGeom>
      </dgm:spPr>
    </dgm:pt>
    <dgm:pt modelId="{249DE80F-C18E-4AF0-9159-C0E2AB03301C}" type="pres">
      <dgm:prSet presAssocID="{7377DAE9-6368-4973-8BA1-A742CAA1FF48}" presName="connectorText" presStyleLbl="sibTrans2D1" presStyleIdx="3" presStyleCnt="4"/>
      <dgm:spPr/>
    </dgm:pt>
    <dgm:pt modelId="{B5A097C4-7596-4B7B-A1E2-4934CE9014D7}" type="pres">
      <dgm:prSet presAssocID="{4165DD43-1B7E-4665-A64A-36BC3AE9177D}" presName="node" presStyleLbl="node1" presStyleIdx="4" presStyleCnt="5" custScaleX="144808">
        <dgm:presLayoutVars>
          <dgm:bulletEnabled val="1"/>
        </dgm:presLayoutVars>
      </dgm:prSet>
      <dgm:spPr/>
    </dgm:pt>
  </dgm:ptLst>
  <dgm:cxnLst>
    <dgm:cxn modelId="{60E1D606-1B1B-42AB-8C6B-AE6A212B056A}" type="presOf" srcId="{9D216597-4FFB-4840-AB39-F17334E245BD}" destId="{71996000-53F9-483D-BB82-A78367FA16C6}" srcOrd="0" destOrd="0" presId="urn:microsoft.com/office/officeart/2005/8/layout/process1"/>
    <dgm:cxn modelId="{4C22C510-0588-49ED-888C-F834BC4CF479}" srcId="{B1ACFC82-C832-48BD-8767-7818D63FDC5E}" destId="{9D216597-4FFB-4840-AB39-F17334E245BD}" srcOrd="3" destOrd="0" parTransId="{A969A7EF-5750-4064-965B-D946FC34D0F0}" sibTransId="{7377DAE9-6368-4973-8BA1-A742CAA1FF48}"/>
    <dgm:cxn modelId="{7790A82B-1159-4D47-B09C-17CAE3320040}" srcId="{B1ACFC82-C832-48BD-8767-7818D63FDC5E}" destId="{8D3B2F61-F774-4F8C-8E28-79469D4B4E69}" srcOrd="2" destOrd="0" parTransId="{51CCF6F4-F45B-40A4-A11D-E10C92E7E8C0}" sibTransId="{8B257B96-B032-435A-8F72-64B2A1ED410A}"/>
    <dgm:cxn modelId="{0E28962F-24B6-43D5-A885-2B90DE4A3F24}" srcId="{B1ACFC82-C832-48BD-8767-7818D63FDC5E}" destId="{4165DD43-1B7E-4665-A64A-36BC3AE9177D}" srcOrd="4" destOrd="0" parTransId="{949D9CF0-EC69-4274-97C5-F11BE2F9905F}" sibTransId="{51937364-A5A7-4690-8107-836F688D50A4}"/>
    <dgm:cxn modelId="{44AD9B3F-3E6E-44D0-AAEC-033D40E30B32}" type="presOf" srcId="{C3C031B2-7558-4F17-B327-4F5D19A9C29D}" destId="{A5CEC4EA-9809-402E-B158-2C412C9B99A8}" srcOrd="0" destOrd="0" presId="urn:microsoft.com/office/officeart/2005/8/layout/process1"/>
    <dgm:cxn modelId="{1689A33F-95C8-4C24-8566-DBD6D8B1CA22}" type="presOf" srcId="{4165DD43-1B7E-4665-A64A-36BC3AE9177D}" destId="{B5A097C4-7596-4B7B-A1E2-4934CE9014D7}" srcOrd="0" destOrd="0" presId="urn:microsoft.com/office/officeart/2005/8/layout/process1"/>
    <dgm:cxn modelId="{D7503241-E5FD-4A1D-B3C5-41EF432E3A6D}" type="presOf" srcId="{1FBCBC4A-C83B-49D5-8EBD-1C2A5AD632A6}" destId="{BF0A541B-C0E9-4098-8D33-1BC37467C456}" srcOrd="1" destOrd="0" presId="urn:microsoft.com/office/officeart/2005/8/layout/process1"/>
    <dgm:cxn modelId="{2EA10E45-C273-4BAC-AEC1-8A7215A26741}" type="presOf" srcId="{C3C031B2-7558-4F17-B327-4F5D19A9C29D}" destId="{FD76C6C5-7C67-428A-B3BC-7909E3FCA623}" srcOrd="1" destOrd="0" presId="urn:microsoft.com/office/officeart/2005/8/layout/process1"/>
    <dgm:cxn modelId="{5546E646-ED50-407B-9826-6003023BB9C8}" type="presOf" srcId="{8D3B2F61-F774-4F8C-8E28-79469D4B4E69}" destId="{5D977D4F-E34D-4EAC-9F6C-33B9368464C3}" srcOrd="0" destOrd="0" presId="urn:microsoft.com/office/officeart/2005/8/layout/process1"/>
    <dgm:cxn modelId="{27450B4F-84FB-4D23-951B-5EF73536D257}" type="presOf" srcId="{E2063766-CDD7-4D4E-ABEC-9203F72CF4DC}" destId="{95A0D10D-AD9B-4480-8113-BE43C1560E95}" srcOrd="0" destOrd="0" presId="urn:microsoft.com/office/officeart/2005/8/layout/process1"/>
    <dgm:cxn modelId="{6B273170-30A8-4A6C-BC54-3B8EB3217897}" type="presOf" srcId="{8B257B96-B032-435A-8F72-64B2A1ED410A}" destId="{67F5BD2A-593B-4783-A801-D51E767EEE2A}" srcOrd="1" destOrd="0" presId="urn:microsoft.com/office/officeart/2005/8/layout/process1"/>
    <dgm:cxn modelId="{A1AD5B76-8F81-49F9-84F4-E2E5207E2A07}" type="presOf" srcId="{B1ACFC82-C832-48BD-8767-7818D63FDC5E}" destId="{288E04D1-B0A3-401A-A3B5-3A511654D5A1}" srcOrd="0" destOrd="0" presId="urn:microsoft.com/office/officeart/2005/8/layout/process1"/>
    <dgm:cxn modelId="{4327FE91-184B-4F5C-A41B-EE440941799A}" type="presOf" srcId="{7377DAE9-6368-4973-8BA1-A742CAA1FF48}" destId="{0B2E25DB-8445-4DA4-B69C-9EB2B9C377F8}" srcOrd="0" destOrd="0" presId="urn:microsoft.com/office/officeart/2005/8/layout/process1"/>
    <dgm:cxn modelId="{23566AA0-2834-49B3-8A30-3CCA6E6FB644}" srcId="{B1ACFC82-C832-48BD-8767-7818D63FDC5E}" destId="{1307F6B3-41A5-4384-9B79-4B1A759DAAA8}" srcOrd="1" destOrd="0" parTransId="{C488E9BA-1A6A-4586-A8BC-D0F90320B359}" sibTransId="{C3C031B2-7558-4F17-B327-4F5D19A9C29D}"/>
    <dgm:cxn modelId="{5174CCAC-41FD-4429-A0C5-56C9AFDBD525}" srcId="{B1ACFC82-C832-48BD-8767-7818D63FDC5E}" destId="{E2063766-CDD7-4D4E-ABEC-9203F72CF4DC}" srcOrd="0" destOrd="0" parTransId="{B4450A73-C9B0-4E90-A18E-B5F8F1629C22}" sibTransId="{1FBCBC4A-C83B-49D5-8EBD-1C2A5AD632A6}"/>
    <dgm:cxn modelId="{2D5496B2-3325-4A2B-BDFE-44B05F3A2811}" type="presOf" srcId="{1307F6B3-41A5-4384-9B79-4B1A759DAAA8}" destId="{FA9FF048-A43B-4AA6-B038-E906ED3ACD6A}" srcOrd="0" destOrd="0" presId="urn:microsoft.com/office/officeart/2005/8/layout/process1"/>
    <dgm:cxn modelId="{C3090DB7-429E-45EC-A719-AB29E0EE8B43}" type="presOf" srcId="{7377DAE9-6368-4973-8BA1-A742CAA1FF48}" destId="{249DE80F-C18E-4AF0-9159-C0E2AB03301C}" srcOrd="1" destOrd="0" presId="urn:microsoft.com/office/officeart/2005/8/layout/process1"/>
    <dgm:cxn modelId="{88CEA8F7-6566-4A3D-B685-D6FEC5CB8A4B}" type="presOf" srcId="{8B257B96-B032-435A-8F72-64B2A1ED410A}" destId="{49E4811B-8A78-494D-921B-50C3CB4D9D20}" srcOrd="0" destOrd="0" presId="urn:microsoft.com/office/officeart/2005/8/layout/process1"/>
    <dgm:cxn modelId="{E17B58FD-8677-477E-8C20-645E9D035CB6}" type="presOf" srcId="{1FBCBC4A-C83B-49D5-8EBD-1C2A5AD632A6}" destId="{A0FE2579-83EC-44C9-8137-AC8807DA65A3}" srcOrd="0" destOrd="0" presId="urn:microsoft.com/office/officeart/2005/8/layout/process1"/>
    <dgm:cxn modelId="{1242897C-CC89-4F3C-8509-F545DFC6EC54}" type="presParOf" srcId="{288E04D1-B0A3-401A-A3B5-3A511654D5A1}" destId="{95A0D10D-AD9B-4480-8113-BE43C1560E95}" srcOrd="0" destOrd="0" presId="urn:microsoft.com/office/officeart/2005/8/layout/process1"/>
    <dgm:cxn modelId="{52C76FD2-3FD9-449B-A707-EF46C4C54ACE}" type="presParOf" srcId="{288E04D1-B0A3-401A-A3B5-3A511654D5A1}" destId="{A0FE2579-83EC-44C9-8137-AC8807DA65A3}" srcOrd="1" destOrd="0" presId="urn:microsoft.com/office/officeart/2005/8/layout/process1"/>
    <dgm:cxn modelId="{B98A26C8-AAD4-41DF-9668-79952FEF1645}" type="presParOf" srcId="{A0FE2579-83EC-44C9-8137-AC8807DA65A3}" destId="{BF0A541B-C0E9-4098-8D33-1BC37467C456}" srcOrd="0" destOrd="0" presId="urn:microsoft.com/office/officeart/2005/8/layout/process1"/>
    <dgm:cxn modelId="{9AA0EF2F-96B6-4DBC-BD65-09C80452F6CB}" type="presParOf" srcId="{288E04D1-B0A3-401A-A3B5-3A511654D5A1}" destId="{FA9FF048-A43B-4AA6-B038-E906ED3ACD6A}" srcOrd="2" destOrd="0" presId="urn:microsoft.com/office/officeart/2005/8/layout/process1"/>
    <dgm:cxn modelId="{46DA8514-AD3B-455A-B62A-9E078D2E2B0D}" type="presParOf" srcId="{288E04D1-B0A3-401A-A3B5-3A511654D5A1}" destId="{A5CEC4EA-9809-402E-B158-2C412C9B99A8}" srcOrd="3" destOrd="0" presId="urn:microsoft.com/office/officeart/2005/8/layout/process1"/>
    <dgm:cxn modelId="{0D4AB2FF-963E-4CF9-92E9-734CB3AB9DD4}" type="presParOf" srcId="{A5CEC4EA-9809-402E-B158-2C412C9B99A8}" destId="{FD76C6C5-7C67-428A-B3BC-7909E3FCA623}" srcOrd="0" destOrd="0" presId="urn:microsoft.com/office/officeart/2005/8/layout/process1"/>
    <dgm:cxn modelId="{5A451C27-A83F-4D21-8008-4FF4D1FBDB42}" type="presParOf" srcId="{288E04D1-B0A3-401A-A3B5-3A511654D5A1}" destId="{5D977D4F-E34D-4EAC-9F6C-33B9368464C3}" srcOrd="4" destOrd="0" presId="urn:microsoft.com/office/officeart/2005/8/layout/process1"/>
    <dgm:cxn modelId="{FC004AF5-B3BD-49A0-AA89-7D0D6D701525}" type="presParOf" srcId="{288E04D1-B0A3-401A-A3B5-3A511654D5A1}" destId="{49E4811B-8A78-494D-921B-50C3CB4D9D20}" srcOrd="5" destOrd="0" presId="urn:microsoft.com/office/officeart/2005/8/layout/process1"/>
    <dgm:cxn modelId="{42E71566-3142-4BEA-A81E-847B74BC7E01}" type="presParOf" srcId="{49E4811B-8A78-494D-921B-50C3CB4D9D20}" destId="{67F5BD2A-593B-4783-A801-D51E767EEE2A}" srcOrd="0" destOrd="0" presId="urn:microsoft.com/office/officeart/2005/8/layout/process1"/>
    <dgm:cxn modelId="{89C2595E-4267-4920-A038-FADFFD3F5BC2}" type="presParOf" srcId="{288E04D1-B0A3-401A-A3B5-3A511654D5A1}" destId="{71996000-53F9-483D-BB82-A78367FA16C6}" srcOrd="6" destOrd="0" presId="urn:microsoft.com/office/officeart/2005/8/layout/process1"/>
    <dgm:cxn modelId="{959C94C1-8FEB-40B0-813B-26539402F4DE}" type="presParOf" srcId="{288E04D1-B0A3-401A-A3B5-3A511654D5A1}" destId="{0B2E25DB-8445-4DA4-B69C-9EB2B9C377F8}" srcOrd="7" destOrd="0" presId="urn:microsoft.com/office/officeart/2005/8/layout/process1"/>
    <dgm:cxn modelId="{9380E078-9F8C-4078-BE8F-CE24DA2ECFF2}" type="presParOf" srcId="{0B2E25DB-8445-4DA4-B69C-9EB2B9C377F8}" destId="{249DE80F-C18E-4AF0-9159-C0E2AB03301C}" srcOrd="0" destOrd="0" presId="urn:microsoft.com/office/officeart/2005/8/layout/process1"/>
    <dgm:cxn modelId="{97AA8F1F-E7C4-496A-8C9E-782DBEECBC84}" type="presParOf" srcId="{288E04D1-B0A3-401A-A3B5-3A511654D5A1}" destId="{B5A097C4-7596-4B7B-A1E2-4934CE9014D7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A0D10D-AD9B-4480-8113-BE43C1560E95}">
      <dsp:nvSpPr>
        <dsp:cNvPr id="0" name=""/>
        <dsp:cNvSpPr/>
      </dsp:nvSpPr>
      <dsp:spPr>
        <a:xfrm>
          <a:off x="787" y="421350"/>
          <a:ext cx="858296" cy="852931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0" kern="120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Maven</a:t>
          </a:r>
          <a:endParaRPr lang="it-IT" sz="15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5768" y="446331"/>
        <a:ext cx="808334" cy="802969"/>
      </dsp:txXfrm>
    </dsp:sp>
    <dsp:sp modelId="{A0FE2579-83EC-44C9-8137-AC8807DA65A3}">
      <dsp:nvSpPr>
        <dsp:cNvPr id="0" name=""/>
        <dsp:cNvSpPr/>
      </dsp:nvSpPr>
      <dsp:spPr>
        <a:xfrm>
          <a:off x="944912" y="741387"/>
          <a:ext cx="181958" cy="21285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944912" y="783958"/>
        <a:ext cx="127371" cy="127715"/>
      </dsp:txXfrm>
    </dsp:sp>
    <dsp:sp modelId="{FA9FF048-A43B-4AA6-B038-E906ED3ACD6A}">
      <dsp:nvSpPr>
        <dsp:cNvPr id="0" name=""/>
        <dsp:cNvSpPr/>
      </dsp:nvSpPr>
      <dsp:spPr>
        <a:xfrm>
          <a:off x="1202401" y="421350"/>
          <a:ext cx="858296" cy="852931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Spring</a:t>
          </a:r>
        </a:p>
      </dsp:txBody>
      <dsp:txXfrm>
        <a:off x="1227382" y="446331"/>
        <a:ext cx="808334" cy="802969"/>
      </dsp:txXfrm>
    </dsp:sp>
    <dsp:sp modelId="{A5CEC4EA-9809-402E-B158-2C412C9B99A8}">
      <dsp:nvSpPr>
        <dsp:cNvPr id="0" name=""/>
        <dsp:cNvSpPr/>
      </dsp:nvSpPr>
      <dsp:spPr>
        <a:xfrm>
          <a:off x="2146527" y="741387"/>
          <a:ext cx="181958" cy="21285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146527" y="783958"/>
        <a:ext cx="127371" cy="127715"/>
      </dsp:txXfrm>
    </dsp:sp>
    <dsp:sp modelId="{5D977D4F-E34D-4EAC-9F6C-33B9368464C3}">
      <dsp:nvSpPr>
        <dsp:cNvPr id="0" name=""/>
        <dsp:cNvSpPr/>
      </dsp:nvSpPr>
      <dsp:spPr>
        <a:xfrm>
          <a:off x="2404015" y="421350"/>
          <a:ext cx="858296" cy="852931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JPA</a:t>
          </a:r>
        </a:p>
      </dsp:txBody>
      <dsp:txXfrm>
        <a:off x="2428996" y="446331"/>
        <a:ext cx="808334" cy="802969"/>
      </dsp:txXfrm>
    </dsp:sp>
    <dsp:sp modelId="{49E4811B-8A78-494D-921B-50C3CB4D9D20}">
      <dsp:nvSpPr>
        <dsp:cNvPr id="0" name=""/>
        <dsp:cNvSpPr/>
      </dsp:nvSpPr>
      <dsp:spPr>
        <a:xfrm>
          <a:off x="3348141" y="741387"/>
          <a:ext cx="181958" cy="21285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348141" y="783958"/>
        <a:ext cx="127371" cy="127715"/>
      </dsp:txXfrm>
    </dsp:sp>
    <dsp:sp modelId="{71996000-53F9-483D-BB82-A78367FA16C6}">
      <dsp:nvSpPr>
        <dsp:cNvPr id="0" name=""/>
        <dsp:cNvSpPr/>
      </dsp:nvSpPr>
      <dsp:spPr>
        <a:xfrm>
          <a:off x="3605630" y="421350"/>
          <a:ext cx="858296" cy="852931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0" kern="120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JUnit</a:t>
          </a:r>
          <a:endParaRPr lang="it-IT" sz="15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630611" y="446331"/>
        <a:ext cx="808334" cy="802969"/>
      </dsp:txXfrm>
    </dsp:sp>
    <dsp:sp modelId="{0B2E25DB-8445-4DA4-B69C-9EB2B9C377F8}">
      <dsp:nvSpPr>
        <dsp:cNvPr id="0" name=""/>
        <dsp:cNvSpPr/>
      </dsp:nvSpPr>
      <dsp:spPr>
        <a:xfrm>
          <a:off x="4549755" y="741387"/>
          <a:ext cx="181958" cy="21285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kern="1200"/>
        </a:p>
      </dsp:txBody>
      <dsp:txXfrm>
        <a:off x="4549755" y="783958"/>
        <a:ext cx="127371" cy="127715"/>
      </dsp:txXfrm>
    </dsp:sp>
    <dsp:sp modelId="{B5A097C4-7596-4B7B-A1E2-4934CE9014D7}">
      <dsp:nvSpPr>
        <dsp:cNvPr id="0" name=""/>
        <dsp:cNvSpPr/>
      </dsp:nvSpPr>
      <dsp:spPr>
        <a:xfrm>
          <a:off x="4807244" y="421350"/>
          <a:ext cx="1242881" cy="852931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0" kern="120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Move</a:t>
          </a:r>
          <a:r>
            <a:rPr lang="it-IT" sz="15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BL from </a:t>
          </a:r>
          <a:r>
            <a:rPr lang="it-IT" sz="1500" b="0" kern="120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Gui</a:t>
          </a:r>
          <a:r>
            <a:rPr lang="it-IT" sz="15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to Manager</a:t>
          </a:r>
        </a:p>
      </dsp:txBody>
      <dsp:txXfrm>
        <a:off x="4832225" y="446331"/>
        <a:ext cx="1192919" cy="8029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32B505-905A-4384-9276-6A0B1FB186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D60D950-6ADA-4727-A9D7-A049052E67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it-IT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DE39DF-E3E9-45FB-99CF-DF4801269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4E3209-1B6A-4AB2-86FA-2DFDF38BE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F80CBD-C512-46B1-8B3C-867BAFF77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129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2EE37E-258D-4271-9FC9-353229D45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19A436B-3173-4681-AFC9-78EDFC5CDD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B2228D-4EC4-4D88-B274-BB87EF764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733760-089D-4972-A1D7-C698DA275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06C93F-6558-430C-B76A-6BF68A1E7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693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FF425C4-FEAB-46EF-BDD8-3239BF45B3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84B0F1-066D-4B44-8999-1F36D9544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697DC1-6602-46FE-BFE0-F6193E8A1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E8A868-6CE6-4DC0-BBC9-2516B7E66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5A9E93-37C3-435A-9CB9-C34087987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211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C84DC6-049A-453E-B61A-F3E459EDB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8ACD7E-5AD9-4137-92A3-7FDA0DAF0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83CFEE-0358-4AD9-9C4B-B195E191D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C8FC5B-E7A4-4524-A766-FBEFA9EB7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28FC0E-E740-45A3-866A-8623E6712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073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4CFFE9-ABA2-46DD-B142-4E953D8EA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A56798-0774-4210-9629-32C72AA4D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24CCF2-0941-4875-8B5C-3674CCC6C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8C6F6C-08C1-4AD8-9555-43AE303F5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FFC072-EAA2-49E3-9D94-54E6C3AAB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050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F60E84-8E7E-447E-91D4-F8C48A494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EC2A85-F1B2-4024-A679-CF4BEF1870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9032CE-0962-46D3-AA9E-0C829992F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A6C5203-8C0F-4A58-8E5E-BEF36AF5A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DCED30-BDCE-4D10-924F-FA7A48C06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88DFA12-38D0-43D0-84B7-BF9A6F17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1658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6BEBEB-5946-4809-A6AB-83933D991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B7D38D-26F4-4E51-BE57-8305EDDEE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1C3C97-4418-4AE8-BE7D-A1E9EB36F6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B9C0571-EE90-425E-9F69-C374207C02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F960DF2-4B29-4C0F-8760-807C74DA85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7AEB17D-64CC-4F7B-A487-C2FBEFF9A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BEF2B80-6E07-45E6-ABAF-A1B26516A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41D2416-8F96-4EB6-90DF-E5C184D63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355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2AAC5F-8FF8-425D-A52E-1499E8631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1EEA907-51E3-42BD-A801-317128B77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0D318BB-C594-474B-9699-F54AC6A50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6CF8DFF-2F58-4E5F-BA4C-91A541933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09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1391064-D9B9-4BBA-B365-69194EF40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2670CFC-1542-43D3-94BB-A19AEC672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AC3D64-B081-49A1-B74A-2CFB8F694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167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F42295-C5B7-4146-9A8E-9F3D71C4B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A39C4E-2D92-4484-86E2-D5AF75AD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F3E224E-F34B-4BEE-904C-3A2C14208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F7A34BC-CE24-4E18-AD1D-D01FC10C7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0B38745-E3A2-44A9-B0CE-BF4688E16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EF7722-4491-41FA-AAF2-E8D76F629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934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B8563B-0D3F-417C-A9A4-FB25EF396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C2105C4-E4BA-4F39-9134-335C93F043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843BC37-49C2-42F6-9A6F-304B10C08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5EEA76-3AA0-4F86-8375-3EFBE08B1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3DE948-1BFF-40EC-9384-AE27E4C54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794E95-EAC2-4282-BEF0-8DC9087FA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933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EE52797-2510-418A-B2F4-F6B8822E0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27BBC2-F004-481B-9CB5-385682E6B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76698B-E686-4453-BC64-1135F0858C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6B18A-5B80-4F96-879B-799D0B89CC78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B5E072-EC99-45A8-AF3F-66A80A54FF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16D4FF-4764-42A7-8570-3C1B784C6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B6CDC-F30B-4763-9194-75270DF91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140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jp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quibase.org/" TargetMode="External"/><Relationship Id="rId2" Type="http://schemas.openxmlformats.org/officeDocument/2006/relationships/hyperlink" Target="https://flywaydb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hl7.org/fhi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quibase.org/" TargetMode="External"/><Relationship Id="rId2" Type="http://schemas.openxmlformats.org/officeDocument/2006/relationships/hyperlink" Target="https://flywaydb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l7.org/fhi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1C141EFB-F5CA-4AD9-AB09-2B50ABDFB3FD}"/>
              </a:ext>
            </a:extLst>
          </p:cNvPr>
          <p:cNvGraphicFramePr/>
          <p:nvPr/>
        </p:nvGraphicFramePr>
        <p:xfrm>
          <a:off x="3219050" y="1187535"/>
          <a:ext cx="6050913" cy="1695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e 4">
            <a:extLst>
              <a:ext uri="{FF2B5EF4-FFF2-40B4-BE49-F238E27FC236}">
                <a16:creationId xmlns:a16="http://schemas.microsoft.com/office/drawing/2014/main" id="{8D535B14-038B-43B6-9F38-C9D355852EC0}"/>
              </a:ext>
            </a:extLst>
          </p:cNvPr>
          <p:cNvGrpSpPr/>
          <p:nvPr/>
        </p:nvGrpSpPr>
        <p:grpSpPr>
          <a:xfrm>
            <a:off x="3270369" y="2453223"/>
            <a:ext cx="5836488" cy="676146"/>
            <a:chOff x="2189956" y="342647"/>
            <a:chExt cx="1561703" cy="937021"/>
          </a:xfrm>
        </p:grpSpPr>
        <p:sp>
          <p:nvSpPr>
            <p:cNvPr id="6" name="Rectangle : coins arrondis 5">
              <a:extLst>
                <a:ext uri="{FF2B5EF4-FFF2-40B4-BE49-F238E27FC236}">
                  <a16:creationId xmlns:a16="http://schemas.microsoft.com/office/drawing/2014/main" id="{9873F8E1-3A70-4A33-A078-A1475576DF58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7" name="Rectangle : coins arrondis 4">
              <a:extLst>
                <a:ext uri="{FF2B5EF4-FFF2-40B4-BE49-F238E27FC236}">
                  <a16:creationId xmlns:a16="http://schemas.microsoft.com/office/drawing/2014/main" id="{25609CFA-E220-4306-A4A7-ECD75145F08A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2400" kern="1200" dirty="0" err="1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Physical</a:t>
              </a:r>
              <a:r>
                <a:rPr lang="it-IT" sz="2400" kern="12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 </a:t>
              </a:r>
              <a:r>
                <a:rPr lang="it-IT" sz="2400" kern="1200" dirty="0" err="1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Separation</a:t>
              </a:r>
              <a:endParaRPr lang="it-IT" sz="2400" kern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E6408997-DF25-4D46-85C1-B24CA7AFBFB2}"/>
              </a:ext>
            </a:extLst>
          </p:cNvPr>
          <p:cNvGrpSpPr/>
          <p:nvPr/>
        </p:nvGrpSpPr>
        <p:grpSpPr>
          <a:xfrm>
            <a:off x="3664123" y="3382348"/>
            <a:ext cx="1929580" cy="499188"/>
            <a:chOff x="2189956" y="342647"/>
            <a:chExt cx="1561703" cy="937021"/>
          </a:xfrm>
        </p:grpSpPr>
        <p:sp>
          <p:nvSpPr>
            <p:cNvPr id="9" name="Rectangle : coins arrondis 8">
              <a:extLst>
                <a:ext uri="{FF2B5EF4-FFF2-40B4-BE49-F238E27FC236}">
                  <a16:creationId xmlns:a16="http://schemas.microsoft.com/office/drawing/2014/main" id="{2BEBA34D-8163-4CF2-9D19-867D8DAA2D59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10" name="Rectangle : coins arrondis 4">
              <a:extLst>
                <a:ext uri="{FF2B5EF4-FFF2-40B4-BE49-F238E27FC236}">
                  <a16:creationId xmlns:a16="http://schemas.microsoft.com/office/drawing/2014/main" id="{9F6DCB34-C4C4-48E5-A700-85AB6F0EAA1D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/openhospital-core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9BBA3EA8-AAED-421B-80CD-C924C6398206}"/>
              </a:ext>
            </a:extLst>
          </p:cNvPr>
          <p:cNvGrpSpPr/>
          <p:nvPr/>
        </p:nvGrpSpPr>
        <p:grpSpPr>
          <a:xfrm>
            <a:off x="6700937" y="3382347"/>
            <a:ext cx="1929580" cy="499188"/>
            <a:chOff x="2189956" y="342647"/>
            <a:chExt cx="1561703" cy="937021"/>
          </a:xfrm>
        </p:grpSpPr>
        <p:sp>
          <p:nvSpPr>
            <p:cNvPr id="12" name="Rectangle : coins arrondis 11">
              <a:extLst>
                <a:ext uri="{FF2B5EF4-FFF2-40B4-BE49-F238E27FC236}">
                  <a16:creationId xmlns:a16="http://schemas.microsoft.com/office/drawing/2014/main" id="{36264055-49D3-4A52-B89D-1038E3B4ED0C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13" name="Rectangle : coins arrondis 4">
              <a:extLst>
                <a:ext uri="{FF2B5EF4-FFF2-40B4-BE49-F238E27FC236}">
                  <a16:creationId xmlns:a16="http://schemas.microsoft.com/office/drawing/2014/main" id="{6F36B2BC-7EA0-4D36-8227-5EBDE858709F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gui</a:t>
              </a:r>
              <a:endParaRPr lang="it-IT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1F27FCD5-BA38-4DFC-BB75-D5E8506AAE73}"/>
              </a:ext>
            </a:extLst>
          </p:cNvPr>
          <p:cNvSpPr/>
          <p:nvPr/>
        </p:nvSpPr>
        <p:spPr>
          <a:xfrm>
            <a:off x="3270370" y="3158937"/>
            <a:ext cx="2765843" cy="287330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34712C3-2FD2-4247-9FF3-A15A9D0B60AD}"/>
              </a:ext>
            </a:extLst>
          </p:cNvPr>
          <p:cNvSpPr/>
          <p:nvPr/>
        </p:nvSpPr>
        <p:spPr>
          <a:xfrm>
            <a:off x="6282805" y="3158937"/>
            <a:ext cx="2765843" cy="287330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E544185B-2395-4252-9192-8EF84A333108}"/>
              </a:ext>
            </a:extLst>
          </p:cNvPr>
          <p:cNvSpPr txBox="1"/>
          <p:nvPr/>
        </p:nvSpPr>
        <p:spPr>
          <a:xfrm>
            <a:off x="3270369" y="5662909"/>
            <a:ext cx="421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BE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A730074C-0560-44FC-A77F-FBD6F647E479}"/>
              </a:ext>
            </a:extLst>
          </p:cNvPr>
          <p:cNvSpPr txBox="1"/>
          <p:nvPr/>
        </p:nvSpPr>
        <p:spPr>
          <a:xfrm>
            <a:off x="6279027" y="5662909"/>
            <a:ext cx="421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FE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8CE67C2A-A849-4B65-98AB-8564A201F43E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Roadmap from </a:t>
            </a:r>
            <a:r>
              <a:rPr lang="it-IT" sz="2400" dirty="0" err="1">
                <a:solidFill>
                  <a:srgbClr val="FF0000"/>
                </a:solidFill>
              </a:rPr>
              <a:t>Monolithic</a:t>
            </a:r>
            <a:r>
              <a:rPr lang="it-IT" sz="2400" dirty="0">
                <a:solidFill>
                  <a:srgbClr val="FF0000"/>
                </a:solidFill>
              </a:rPr>
              <a:t> Standalone</a:t>
            </a:r>
            <a:r>
              <a:rPr lang="it-IT" sz="2400" dirty="0"/>
              <a:t> to </a:t>
            </a:r>
            <a:r>
              <a:rPr lang="it-IT" sz="2400" dirty="0">
                <a:solidFill>
                  <a:srgbClr val="FF0000"/>
                </a:solidFill>
              </a:rPr>
              <a:t>Web Application </a:t>
            </a:r>
            <a:r>
              <a:rPr lang="it-IT" sz="2400" dirty="0"/>
              <a:t>(Legacy)</a:t>
            </a:r>
          </a:p>
        </p:txBody>
      </p:sp>
      <p:sp>
        <p:nvSpPr>
          <p:cNvPr id="46" name="Flèche : courbe vers la gauche 45">
            <a:extLst>
              <a:ext uri="{FF2B5EF4-FFF2-40B4-BE49-F238E27FC236}">
                <a16:creationId xmlns:a16="http://schemas.microsoft.com/office/drawing/2014/main" id="{A3B57810-C2BB-4786-A881-DB494EB643EB}"/>
              </a:ext>
            </a:extLst>
          </p:cNvPr>
          <p:cNvSpPr/>
          <p:nvPr/>
        </p:nvSpPr>
        <p:spPr>
          <a:xfrm>
            <a:off x="9440598" y="1979939"/>
            <a:ext cx="601824" cy="977865"/>
          </a:xfrm>
          <a:prstGeom prst="curved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grpSp>
        <p:nvGrpSpPr>
          <p:cNvPr id="48" name="Groupe 47">
            <a:extLst>
              <a:ext uri="{FF2B5EF4-FFF2-40B4-BE49-F238E27FC236}">
                <a16:creationId xmlns:a16="http://schemas.microsoft.com/office/drawing/2014/main" id="{7DC3904E-F04B-491F-8352-03A8213CBD3E}"/>
              </a:ext>
            </a:extLst>
          </p:cNvPr>
          <p:cNvGrpSpPr/>
          <p:nvPr/>
        </p:nvGrpSpPr>
        <p:grpSpPr>
          <a:xfrm>
            <a:off x="718961" y="1785757"/>
            <a:ext cx="1929580" cy="499188"/>
            <a:chOff x="2189956" y="342647"/>
            <a:chExt cx="1561703" cy="937021"/>
          </a:xfrm>
        </p:grpSpPr>
        <p:sp>
          <p:nvSpPr>
            <p:cNvPr id="49" name="Rectangle : coins arrondis 48">
              <a:extLst>
                <a:ext uri="{FF2B5EF4-FFF2-40B4-BE49-F238E27FC236}">
                  <a16:creationId xmlns:a16="http://schemas.microsoft.com/office/drawing/2014/main" id="{43F4F6B2-9E6B-44B0-9277-E81B006933FE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50" name="Rectangle : coins arrondis 4">
              <a:extLst>
                <a:ext uri="{FF2B5EF4-FFF2-40B4-BE49-F238E27FC236}">
                  <a16:creationId xmlns:a16="http://schemas.microsoft.com/office/drawing/2014/main" id="{88EC9E21-70F8-4F8B-987E-47C2FCA3EDE1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</a:t>
              </a:r>
            </a:p>
          </p:txBody>
        </p:sp>
      </p:grp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C812D720-E100-4F49-933A-5A010521B3F1}"/>
              </a:ext>
            </a:extLst>
          </p:cNvPr>
          <p:cNvGrpSpPr/>
          <p:nvPr/>
        </p:nvGrpSpPr>
        <p:grpSpPr>
          <a:xfrm>
            <a:off x="2922037" y="1928921"/>
            <a:ext cx="181958" cy="212857"/>
            <a:chOff x="944912" y="741387"/>
            <a:chExt cx="181958" cy="212857"/>
          </a:xfrm>
        </p:grpSpPr>
        <p:sp>
          <p:nvSpPr>
            <p:cNvPr id="52" name="Flèche : droite 51">
              <a:extLst>
                <a:ext uri="{FF2B5EF4-FFF2-40B4-BE49-F238E27FC236}">
                  <a16:creationId xmlns:a16="http://schemas.microsoft.com/office/drawing/2014/main" id="{4BBEDCD8-8E1F-4C66-B09A-51A7248C0646}"/>
                </a:ext>
              </a:extLst>
            </p:cNvPr>
            <p:cNvSpPr/>
            <p:nvPr/>
          </p:nvSpPr>
          <p:spPr>
            <a:xfrm>
              <a:off x="944912" y="741387"/>
              <a:ext cx="181958" cy="21285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Flèche : droite 4">
              <a:extLst>
                <a:ext uri="{FF2B5EF4-FFF2-40B4-BE49-F238E27FC236}">
                  <a16:creationId xmlns:a16="http://schemas.microsoft.com/office/drawing/2014/main" id="{1F917766-0DE9-4CBA-8345-BE9989DC8C4C}"/>
                </a:ext>
              </a:extLst>
            </p:cNvPr>
            <p:cNvSpPr txBox="1"/>
            <p:nvPr/>
          </p:nvSpPr>
          <p:spPr>
            <a:xfrm>
              <a:off x="944912" y="783958"/>
              <a:ext cx="127371" cy="1277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900" b="0" kern="120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pic>
        <p:nvPicPr>
          <p:cNvPr id="64" name="Image 63">
            <a:extLst>
              <a:ext uri="{FF2B5EF4-FFF2-40B4-BE49-F238E27FC236}">
                <a16:creationId xmlns:a16="http://schemas.microsoft.com/office/drawing/2014/main" id="{9CBA7EE2-F283-48E7-BFA6-E3100A10D72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67" b="43112"/>
          <a:stretch/>
        </p:blipFill>
        <p:spPr>
          <a:xfrm>
            <a:off x="2491281" y="914426"/>
            <a:ext cx="1791477" cy="306614"/>
          </a:xfrm>
          <a:prstGeom prst="rect">
            <a:avLst/>
          </a:prstGeom>
        </p:spPr>
      </p:pic>
      <p:grpSp>
        <p:nvGrpSpPr>
          <p:cNvPr id="65" name="Groupe 64">
            <a:extLst>
              <a:ext uri="{FF2B5EF4-FFF2-40B4-BE49-F238E27FC236}">
                <a16:creationId xmlns:a16="http://schemas.microsoft.com/office/drawing/2014/main" id="{51A61DCB-E866-413A-8E79-7A1E0D06E61A}"/>
              </a:ext>
            </a:extLst>
          </p:cNvPr>
          <p:cNvGrpSpPr/>
          <p:nvPr/>
        </p:nvGrpSpPr>
        <p:grpSpPr>
          <a:xfrm>
            <a:off x="4539432" y="846342"/>
            <a:ext cx="519410" cy="461665"/>
            <a:chOff x="944912" y="741387"/>
            <a:chExt cx="181958" cy="212857"/>
          </a:xfrm>
        </p:grpSpPr>
        <p:sp>
          <p:nvSpPr>
            <p:cNvPr id="66" name="Flèche : droite 65">
              <a:extLst>
                <a:ext uri="{FF2B5EF4-FFF2-40B4-BE49-F238E27FC236}">
                  <a16:creationId xmlns:a16="http://schemas.microsoft.com/office/drawing/2014/main" id="{D63ABEEA-7372-45E6-B0E5-2FC4C3D63ED3}"/>
                </a:ext>
              </a:extLst>
            </p:cNvPr>
            <p:cNvSpPr/>
            <p:nvPr/>
          </p:nvSpPr>
          <p:spPr>
            <a:xfrm>
              <a:off x="944912" y="741387"/>
              <a:ext cx="181958" cy="21285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7" name="Flèche : droite 4">
              <a:extLst>
                <a:ext uri="{FF2B5EF4-FFF2-40B4-BE49-F238E27FC236}">
                  <a16:creationId xmlns:a16="http://schemas.microsoft.com/office/drawing/2014/main" id="{35980A1E-356C-436E-A3BB-4B0A4D330522}"/>
                </a:ext>
              </a:extLst>
            </p:cNvPr>
            <p:cNvSpPr txBox="1"/>
            <p:nvPr/>
          </p:nvSpPr>
          <p:spPr>
            <a:xfrm>
              <a:off x="944912" y="783958"/>
              <a:ext cx="127371" cy="1277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900" b="0" kern="120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pic>
        <p:nvPicPr>
          <p:cNvPr id="69" name="Image 68">
            <a:extLst>
              <a:ext uri="{FF2B5EF4-FFF2-40B4-BE49-F238E27FC236}">
                <a16:creationId xmlns:a16="http://schemas.microsoft.com/office/drawing/2014/main" id="{3B6009DD-0F4F-40B2-8221-49E2C8328642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65" t="2540" r="19380" b="405"/>
          <a:stretch/>
        </p:blipFill>
        <p:spPr>
          <a:xfrm>
            <a:off x="5277461" y="879657"/>
            <a:ext cx="1039114" cy="366895"/>
          </a:xfrm>
          <a:prstGeom prst="rect">
            <a:avLst/>
          </a:prstGeom>
        </p:spPr>
      </p:pic>
      <p:sp>
        <p:nvSpPr>
          <p:cNvPr id="70" name="Croix 69">
            <a:extLst>
              <a:ext uri="{FF2B5EF4-FFF2-40B4-BE49-F238E27FC236}">
                <a16:creationId xmlns:a16="http://schemas.microsoft.com/office/drawing/2014/main" id="{7C9292DF-8A06-4A2D-A1E6-4A8AC1635027}"/>
              </a:ext>
            </a:extLst>
          </p:cNvPr>
          <p:cNvSpPr/>
          <p:nvPr/>
        </p:nvSpPr>
        <p:spPr>
          <a:xfrm>
            <a:off x="6415539" y="971479"/>
            <a:ext cx="241885" cy="212396"/>
          </a:xfrm>
          <a:prstGeom prst="plus">
            <a:avLst>
              <a:gd name="adj" fmla="val 35434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2" name="Image 71">
            <a:extLst>
              <a:ext uri="{FF2B5EF4-FFF2-40B4-BE49-F238E27FC236}">
                <a16:creationId xmlns:a16="http://schemas.microsoft.com/office/drawing/2014/main" id="{CEE94CAE-3C41-4997-8EA9-0B3D929B9EE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353" y="741600"/>
            <a:ext cx="1232610" cy="616305"/>
          </a:xfrm>
          <a:prstGeom prst="rect">
            <a:avLst/>
          </a:prstGeom>
        </p:spPr>
      </p:pic>
      <p:sp>
        <p:nvSpPr>
          <p:cNvPr id="73" name="Croix 72">
            <a:extLst>
              <a:ext uri="{FF2B5EF4-FFF2-40B4-BE49-F238E27FC236}">
                <a16:creationId xmlns:a16="http://schemas.microsoft.com/office/drawing/2014/main" id="{E5263283-E170-4456-A743-9A0C4A104C4B}"/>
              </a:ext>
            </a:extLst>
          </p:cNvPr>
          <p:cNvSpPr/>
          <p:nvPr/>
        </p:nvSpPr>
        <p:spPr>
          <a:xfrm>
            <a:off x="8327271" y="971478"/>
            <a:ext cx="241885" cy="212396"/>
          </a:xfrm>
          <a:prstGeom prst="plus">
            <a:avLst>
              <a:gd name="adj" fmla="val 35434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5" name="Image 74">
            <a:extLst>
              <a:ext uri="{FF2B5EF4-FFF2-40B4-BE49-F238E27FC236}">
                <a16:creationId xmlns:a16="http://schemas.microsoft.com/office/drawing/2014/main" id="{15DE8D10-DA8C-4AEE-958B-656B7364919E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77" b="20612"/>
          <a:stretch/>
        </p:blipFill>
        <p:spPr>
          <a:xfrm>
            <a:off x="8739791" y="782889"/>
            <a:ext cx="991228" cy="575016"/>
          </a:xfrm>
          <a:prstGeom prst="rect">
            <a:avLst/>
          </a:prstGeom>
        </p:spPr>
      </p:pic>
      <p:grpSp>
        <p:nvGrpSpPr>
          <p:cNvPr id="88" name="Groupe 87">
            <a:extLst>
              <a:ext uri="{FF2B5EF4-FFF2-40B4-BE49-F238E27FC236}">
                <a16:creationId xmlns:a16="http://schemas.microsoft.com/office/drawing/2014/main" id="{C43DB09B-088C-49CC-9A7F-A35BE6581B38}"/>
              </a:ext>
            </a:extLst>
          </p:cNvPr>
          <p:cNvGrpSpPr/>
          <p:nvPr/>
        </p:nvGrpSpPr>
        <p:grpSpPr>
          <a:xfrm>
            <a:off x="3664123" y="4861557"/>
            <a:ext cx="1929580" cy="499188"/>
            <a:chOff x="2189956" y="342647"/>
            <a:chExt cx="1561703" cy="937021"/>
          </a:xfrm>
        </p:grpSpPr>
        <p:sp>
          <p:nvSpPr>
            <p:cNvPr id="89" name="Rectangle : coins arrondis 88">
              <a:extLst>
                <a:ext uri="{FF2B5EF4-FFF2-40B4-BE49-F238E27FC236}">
                  <a16:creationId xmlns:a16="http://schemas.microsoft.com/office/drawing/2014/main" id="{AD837A77-149F-4AA8-A4A8-836D36BCE6DA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90" name="Rectangle : coins arrondis 4">
              <a:extLst>
                <a:ext uri="{FF2B5EF4-FFF2-40B4-BE49-F238E27FC236}">
                  <a16:creationId xmlns:a16="http://schemas.microsoft.com/office/drawing/2014/main" id="{38658649-3855-4B8E-853E-A5EEA7B9B0BF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/openhospital-be</a:t>
              </a:r>
            </a:p>
          </p:txBody>
        </p:sp>
      </p:grpSp>
      <p:grpSp>
        <p:nvGrpSpPr>
          <p:cNvPr id="91" name="Groupe 90">
            <a:extLst>
              <a:ext uri="{FF2B5EF4-FFF2-40B4-BE49-F238E27FC236}">
                <a16:creationId xmlns:a16="http://schemas.microsoft.com/office/drawing/2014/main" id="{042FFD90-8B21-4B21-BAB8-D967C154C666}"/>
              </a:ext>
            </a:extLst>
          </p:cNvPr>
          <p:cNvGrpSpPr/>
          <p:nvPr/>
        </p:nvGrpSpPr>
        <p:grpSpPr>
          <a:xfrm>
            <a:off x="6700937" y="4849821"/>
            <a:ext cx="1929580" cy="499188"/>
            <a:chOff x="2189956" y="342647"/>
            <a:chExt cx="1561703" cy="937021"/>
          </a:xfrm>
        </p:grpSpPr>
        <p:sp>
          <p:nvSpPr>
            <p:cNvPr id="92" name="Rectangle : coins arrondis 91">
              <a:extLst>
                <a:ext uri="{FF2B5EF4-FFF2-40B4-BE49-F238E27FC236}">
                  <a16:creationId xmlns:a16="http://schemas.microsoft.com/office/drawing/2014/main" id="{CF935BD4-EDD8-456B-BE89-383C9C44F8D5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93" name="Rectangle : coins arrondis 4">
              <a:extLst>
                <a:ext uri="{FF2B5EF4-FFF2-40B4-BE49-F238E27FC236}">
                  <a16:creationId xmlns:a16="http://schemas.microsoft.com/office/drawing/2014/main" id="{2065DD75-E650-49AC-91FB-0459CD8FEA87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/openhospital-cli</a:t>
              </a:r>
            </a:p>
          </p:txBody>
        </p:sp>
      </p:grp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A67B6A4D-2451-41B6-85E1-598762E4BF52}"/>
              </a:ext>
            </a:extLst>
          </p:cNvPr>
          <p:cNvSpPr/>
          <p:nvPr/>
        </p:nvSpPr>
        <p:spPr>
          <a:xfrm>
            <a:off x="3480318" y="4767942"/>
            <a:ext cx="2332653" cy="845593"/>
          </a:xfrm>
          <a:prstGeom prst="roundRect">
            <a:avLst/>
          </a:prstGeom>
          <a:solidFill>
            <a:srgbClr val="FFFFFF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Rectangle : coins arrondis 42">
            <a:extLst>
              <a:ext uri="{FF2B5EF4-FFF2-40B4-BE49-F238E27FC236}">
                <a16:creationId xmlns:a16="http://schemas.microsoft.com/office/drawing/2014/main" id="{901A4F7C-B9BE-4B4E-9D2B-148052312DFC}"/>
              </a:ext>
            </a:extLst>
          </p:cNvPr>
          <p:cNvSpPr/>
          <p:nvPr/>
        </p:nvSpPr>
        <p:spPr>
          <a:xfrm>
            <a:off x="6466745" y="4767942"/>
            <a:ext cx="2332653" cy="845594"/>
          </a:xfrm>
          <a:prstGeom prst="roundRect">
            <a:avLst/>
          </a:prstGeom>
          <a:solidFill>
            <a:srgbClr val="FFFFFF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4039529F-DADE-4326-9A23-4EB4D0316AC5}"/>
              </a:ext>
            </a:extLst>
          </p:cNvPr>
          <p:cNvGrpSpPr/>
          <p:nvPr/>
        </p:nvGrpSpPr>
        <p:grpSpPr>
          <a:xfrm>
            <a:off x="6700937" y="4104945"/>
            <a:ext cx="1929580" cy="499188"/>
            <a:chOff x="2189956" y="342647"/>
            <a:chExt cx="1561703" cy="937021"/>
          </a:xfrm>
        </p:grpSpPr>
        <p:sp>
          <p:nvSpPr>
            <p:cNvPr id="58" name="Rectangle : coins arrondis 57">
              <a:extLst>
                <a:ext uri="{FF2B5EF4-FFF2-40B4-BE49-F238E27FC236}">
                  <a16:creationId xmlns:a16="http://schemas.microsoft.com/office/drawing/2014/main" id="{6895DB86-405C-439E-9C3F-C13771D575DE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59" name="Rectangle : coins arrondis 4">
              <a:extLst>
                <a:ext uri="{FF2B5EF4-FFF2-40B4-BE49-F238E27FC236}">
                  <a16:creationId xmlns:a16="http://schemas.microsoft.com/office/drawing/2014/main" id="{56CDB862-630C-4FDA-9A44-FA01143DB310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ui</a:t>
              </a:r>
              <a:endParaRPr lang="it-IT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60" name="Groupe 59">
            <a:extLst>
              <a:ext uri="{FF2B5EF4-FFF2-40B4-BE49-F238E27FC236}">
                <a16:creationId xmlns:a16="http://schemas.microsoft.com/office/drawing/2014/main" id="{FAFA7E66-E8FC-44E1-8906-BC62B92D3BB0}"/>
              </a:ext>
            </a:extLst>
          </p:cNvPr>
          <p:cNvGrpSpPr/>
          <p:nvPr/>
        </p:nvGrpSpPr>
        <p:grpSpPr>
          <a:xfrm>
            <a:off x="3664123" y="4115351"/>
            <a:ext cx="1929580" cy="499188"/>
            <a:chOff x="2189956" y="342647"/>
            <a:chExt cx="1561703" cy="937021"/>
          </a:xfrm>
        </p:grpSpPr>
        <p:sp>
          <p:nvSpPr>
            <p:cNvPr id="61" name="Rectangle : coins arrondis 60">
              <a:extLst>
                <a:ext uri="{FF2B5EF4-FFF2-40B4-BE49-F238E27FC236}">
                  <a16:creationId xmlns:a16="http://schemas.microsoft.com/office/drawing/2014/main" id="{E3901A99-E5A9-4FC5-8414-FC2DD3052D57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62" name="Rectangle : coins arrondis 4">
              <a:extLst>
                <a:ext uri="{FF2B5EF4-FFF2-40B4-BE49-F238E27FC236}">
                  <a16:creationId xmlns:a16="http://schemas.microsoft.com/office/drawing/2014/main" id="{850A5D89-70DB-4C0D-BBAC-DF1B9B735C12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/openhospital-api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0798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rapèze 57">
            <a:extLst>
              <a:ext uri="{FF2B5EF4-FFF2-40B4-BE49-F238E27FC236}">
                <a16:creationId xmlns:a16="http://schemas.microsoft.com/office/drawing/2014/main" id="{91EC7E8E-190A-4929-ACA8-11B455440CB6}"/>
              </a:ext>
            </a:extLst>
          </p:cNvPr>
          <p:cNvSpPr/>
          <p:nvPr/>
        </p:nvSpPr>
        <p:spPr>
          <a:xfrm rot="10800000">
            <a:off x="9279293" y="1816585"/>
            <a:ext cx="2407298" cy="969065"/>
          </a:xfrm>
          <a:prstGeom prst="trapezoid">
            <a:avLst>
              <a:gd name="adj" fmla="val 5457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8CE67C2A-A849-4B65-98AB-8564A201F43E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Roadmap from </a:t>
            </a:r>
            <a:r>
              <a:rPr lang="it-IT" sz="2400" dirty="0">
                <a:solidFill>
                  <a:srgbClr val="FF0000"/>
                </a:solidFill>
              </a:rPr>
              <a:t>openhospital-core</a:t>
            </a:r>
            <a:r>
              <a:rPr lang="it-IT" sz="2400" dirty="0"/>
              <a:t> to </a:t>
            </a:r>
            <a:r>
              <a:rPr lang="it-IT" sz="2400" dirty="0">
                <a:solidFill>
                  <a:srgbClr val="FF0000"/>
                </a:solidFill>
              </a:rPr>
              <a:t>OpenHospital v1.9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7DC80D09-E986-43F2-B5E5-35ECB49A9FCA}"/>
              </a:ext>
            </a:extLst>
          </p:cNvPr>
          <p:cNvGrpSpPr/>
          <p:nvPr/>
        </p:nvGrpSpPr>
        <p:grpSpPr>
          <a:xfrm>
            <a:off x="718961" y="1529161"/>
            <a:ext cx="1929580" cy="499188"/>
            <a:chOff x="2189956" y="342647"/>
            <a:chExt cx="1561703" cy="937021"/>
          </a:xfrm>
        </p:grpSpPr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166D8CD2-84C1-4434-A860-2BEE00CEAFD6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9" name="Rectangle : coins arrondis 4">
              <a:extLst>
                <a:ext uri="{FF2B5EF4-FFF2-40B4-BE49-F238E27FC236}">
                  <a16:creationId xmlns:a16="http://schemas.microsoft.com/office/drawing/2014/main" id="{DAAA91F4-D0C3-46ED-A928-43E6FB17C004}"/>
                </a:ext>
              </a:extLst>
            </p:cNvPr>
            <p:cNvSpPr txBox="1"/>
            <p:nvPr/>
          </p:nvSpPr>
          <p:spPr>
            <a:xfrm>
              <a:off x="2217401" y="370090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/openhospital-core</a:t>
              </a:r>
            </a:p>
          </p:txBody>
        </p:sp>
      </p:grpSp>
      <p:sp>
        <p:nvSpPr>
          <p:cNvPr id="19" name="Organigramme : Disque magnétique 18">
            <a:extLst>
              <a:ext uri="{FF2B5EF4-FFF2-40B4-BE49-F238E27FC236}">
                <a16:creationId xmlns:a16="http://schemas.microsoft.com/office/drawing/2014/main" id="{D99F3C2D-C505-4A33-8C4A-8A79BBC10F80}"/>
              </a:ext>
            </a:extLst>
          </p:cNvPr>
          <p:cNvSpPr/>
          <p:nvPr/>
        </p:nvSpPr>
        <p:spPr>
          <a:xfrm>
            <a:off x="9342274" y="2962469"/>
            <a:ext cx="2344318" cy="2771357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4AC4D7F-9181-4FD3-B656-C7E14088755D}"/>
              </a:ext>
            </a:extLst>
          </p:cNvPr>
          <p:cNvSpPr txBox="1"/>
          <p:nvPr/>
        </p:nvSpPr>
        <p:spPr>
          <a:xfrm>
            <a:off x="718961" y="2560754"/>
            <a:ext cx="894755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err="1">
                <a:solidFill>
                  <a:srgbClr val="00B050"/>
                </a:solidFill>
              </a:rPr>
              <a:t>Continuous</a:t>
            </a:r>
            <a:r>
              <a:rPr lang="it-IT" dirty="0">
                <a:solidFill>
                  <a:srgbClr val="00B050"/>
                </a:solidFill>
              </a:rPr>
              <a:t> Integration (Travis CI)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err="1">
                <a:solidFill>
                  <a:srgbClr val="00B050"/>
                </a:solidFill>
              </a:rPr>
              <a:t>Dependency</a:t>
            </a:r>
            <a:r>
              <a:rPr lang="it-IT" dirty="0">
                <a:solidFill>
                  <a:srgbClr val="00B050"/>
                </a:solidFill>
              </a:rPr>
              <a:t> Injection (TODO: use </a:t>
            </a:r>
            <a:r>
              <a:rPr lang="it-IT" dirty="0" err="1">
                <a:solidFill>
                  <a:srgbClr val="00B050"/>
                </a:solidFill>
              </a:rPr>
              <a:t>ApplicationContext</a:t>
            </a:r>
            <a:r>
              <a:rPr lang="it-IT" dirty="0">
                <a:solidFill>
                  <a:srgbClr val="00B050"/>
                </a:solidFill>
              </a:rPr>
              <a:t>)</a:t>
            </a:r>
          </a:p>
          <a:p>
            <a:pPr marL="269875" indent="-269875">
              <a:buFont typeface="Wingdings" panose="05000000000000000000" pitchFamily="2" charset="2"/>
              <a:buChar char="ü"/>
            </a:pPr>
            <a:r>
              <a:rPr lang="it-IT" dirty="0" err="1">
                <a:solidFill>
                  <a:srgbClr val="00B050"/>
                </a:solidFill>
              </a:rPr>
              <a:t>Automatic</a:t>
            </a:r>
            <a:r>
              <a:rPr lang="it-IT" dirty="0">
                <a:solidFill>
                  <a:srgbClr val="00B050"/>
                </a:solidFill>
              </a:rPr>
              <a:t> procedure for </a:t>
            </a:r>
            <a:r>
              <a:rPr lang="it-IT" b="1" dirty="0">
                <a:solidFill>
                  <a:srgbClr val="00B050"/>
                </a:solidFill>
              </a:rPr>
              <a:t>releases</a:t>
            </a:r>
            <a:r>
              <a:rPr lang="it-IT" dirty="0">
                <a:solidFill>
                  <a:srgbClr val="00B050"/>
                </a:solidFill>
              </a:rPr>
              <a:t> and </a:t>
            </a:r>
            <a:r>
              <a:rPr lang="it-IT" b="1" dirty="0">
                <a:solidFill>
                  <a:srgbClr val="00B050"/>
                </a:solidFill>
              </a:rPr>
              <a:t>packages</a:t>
            </a:r>
            <a:endParaRPr lang="it-IT" dirty="0">
              <a:solidFill>
                <a:srgbClr val="00B05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b="1" dirty="0">
                <a:solidFill>
                  <a:srgbClr val="00B050"/>
                </a:solidFill>
              </a:rPr>
              <a:t>Installer/</a:t>
            </a:r>
            <a:r>
              <a:rPr lang="it-IT" b="1" dirty="0" err="1">
                <a:solidFill>
                  <a:srgbClr val="00B050"/>
                </a:solidFill>
              </a:rPr>
              <a:t>All</a:t>
            </a:r>
            <a:r>
              <a:rPr lang="it-IT" b="1" dirty="0">
                <a:solidFill>
                  <a:srgbClr val="00B050"/>
                </a:solidFill>
              </a:rPr>
              <a:t>-in-one</a:t>
            </a:r>
            <a:r>
              <a:rPr lang="it-IT" dirty="0">
                <a:solidFill>
                  <a:srgbClr val="00B050"/>
                </a:solidFill>
              </a:rPr>
              <a:t> for Windows, Linux e Mac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/>
              <a:t>Docker</a:t>
            </a:r>
            <a:r>
              <a:rPr lang="it-IT" dirty="0"/>
              <a:t> for developers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u="sng" dirty="0"/>
              <a:t>small</a:t>
            </a:r>
            <a:r>
              <a:rPr lang="it-IT" dirty="0"/>
              <a:t> </a:t>
            </a:r>
            <a:r>
              <a:rPr lang="it-IT" dirty="0" err="1"/>
              <a:t>enhancements</a:t>
            </a:r>
            <a:r>
              <a:rPr lang="it-IT" dirty="0"/>
              <a:t>:</a:t>
            </a:r>
          </a:p>
          <a:p>
            <a:pPr marL="742950" lvl="1" indent="-285750">
              <a:buFont typeface="Calibri" panose="020F0502020204030204" pitchFamily="34" charset="0"/>
              <a:buChar char="∞"/>
            </a:pPr>
            <a:r>
              <a:rPr lang="it-IT" dirty="0">
                <a:solidFill>
                  <a:srgbClr val="FFC000"/>
                </a:solidFill>
              </a:rPr>
              <a:t>fields CREATE, UPDATE, USER, ACTIVE in </a:t>
            </a:r>
            <a:r>
              <a:rPr lang="it-IT" dirty="0" err="1">
                <a:solidFill>
                  <a:srgbClr val="FFC000"/>
                </a:solidFill>
              </a:rPr>
              <a:t>all</a:t>
            </a:r>
            <a:r>
              <a:rPr lang="it-IT" dirty="0">
                <a:solidFill>
                  <a:srgbClr val="FFC000"/>
                </a:solidFill>
              </a:rPr>
              <a:t> </a:t>
            </a:r>
            <a:r>
              <a:rPr lang="it-IT" dirty="0" err="1">
                <a:solidFill>
                  <a:srgbClr val="FFC000"/>
                </a:solidFill>
              </a:rPr>
              <a:t>tables</a:t>
            </a:r>
            <a:endParaRPr lang="it-IT" sz="1600" dirty="0">
              <a:solidFill>
                <a:srgbClr val="FFC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SQL -&gt; HQL/JPQL (JPA </a:t>
            </a:r>
            <a:r>
              <a:rPr lang="it-IT" dirty="0" err="1"/>
              <a:t>Syntax</a:t>
            </a:r>
            <a:r>
              <a:rPr lang="it-IT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err="1"/>
              <a:t>Laboratory</a:t>
            </a:r>
            <a:r>
              <a:rPr lang="it-IT" dirty="0"/>
              <a:t> </a:t>
            </a:r>
            <a:r>
              <a:rPr lang="it-IT" dirty="0" err="1"/>
              <a:t>Results</a:t>
            </a:r>
            <a:r>
              <a:rPr lang="it-IT" dirty="0"/>
              <a:t> </a:t>
            </a:r>
            <a:r>
              <a:rPr lang="it-IT" dirty="0" err="1"/>
              <a:t>Normalization</a:t>
            </a:r>
            <a:r>
              <a:rPr lang="it-IT" dirty="0"/>
              <a:t> (EXAM e EXAMROW)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err="1"/>
              <a:t>Patient’s</a:t>
            </a:r>
            <a:r>
              <a:rPr lang="it-IT" dirty="0"/>
              <a:t> </a:t>
            </a:r>
            <a:r>
              <a:rPr lang="it-IT" noProof="1"/>
              <a:t>picture</a:t>
            </a:r>
            <a:r>
              <a:rPr lang="it-IT" dirty="0"/>
              <a:t> to file system</a:t>
            </a:r>
          </a:p>
          <a:p>
            <a:pPr marL="742950" lvl="1" indent="-285750">
              <a:buFont typeface="Calibri" panose="020F0502020204030204" pitchFamily="34" charset="0"/>
              <a:buChar char="∞"/>
            </a:pPr>
            <a:r>
              <a:rPr lang="it-IT" dirty="0">
                <a:solidFill>
                  <a:srgbClr val="00B050"/>
                </a:solidFill>
              </a:rPr>
              <a:t>Some new features</a:t>
            </a:r>
            <a:endParaRPr lang="it-IT" noProof="1">
              <a:solidFill>
                <a:srgbClr val="00B05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it-IT" b="1" dirty="0">
                <a:solidFill>
                  <a:srgbClr val="00B050"/>
                </a:solidFill>
              </a:rPr>
              <a:t>To include </a:t>
            </a:r>
            <a:r>
              <a:rPr lang="it-IT" b="1" dirty="0" err="1">
                <a:solidFill>
                  <a:srgbClr val="00B050"/>
                </a:solidFill>
              </a:rPr>
              <a:t>migration</a:t>
            </a:r>
            <a:r>
              <a:rPr lang="it-IT" b="1" dirty="0">
                <a:solidFill>
                  <a:srgbClr val="00B050"/>
                </a:solidFill>
              </a:rPr>
              <a:t> scripts from </a:t>
            </a:r>
            <a:r>
              <a:rPr lang="it-IT" b="1" dirty="0" err="1">
                <a:solidFill>
                  <a:srgbClr val="00B050"/>
                </a:solidFill>
              </a:rPr>
              <a:t>version</a:t>
            </a:r>
            <a:r>
              <a:rPr lang="it-IT" b="1" dirty="0">
                <a:solidFill>
                  <a:srgbClr val="00B050"/>
                </a:solidFill>
              </a:rPr>
              <a:t> 1.8.4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err="1">
                <a:solidFill>
                  <a:srgbClr val="00B050"/>
                </a:solidFill>
              </a:rPr>
              <a:t>Move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err="1">
                <a:solidFill>
                  <a:srgbClr val="00B050"/>
                </a:solidFill>
              </a:rPr>
              <a:t>documentation</a:t>
            </a:r>
            <a:r>
              <a:rPr lang="it-IT" dirty="0">
                <a:solidFill>
                  <a:srgbClr val="00B050"/>
                </a:solidFill>
              </a:rPr>
              <a:t> (docx) to </a:t>
            </a:r>
            <a:r>
              <a:rPr lang="it-IT" dirty="0" err="1">
                <a:solidFill>
                  <a:srgbClr val="00B050"/>
                </a:solidFill>
              </a:rPr>
              <a:t>Confluence</a:t>
            </a:r>
            <a:r>
              <a:rPr lang="it-IT" dirty="0">
                <a:solidFill>
                  <a:srgbClr val="00B050"/>
                </a:solidFill>
              </a:rPr>
              <a:t>/Wiki (</a:t>
            </a:r>
            <a:r>
              <a:rPr lang="it-IT" dirty="0" err="1">
                <a:solidFill>
                  <a:srgbClr val="00B050"/>
                </a:solidFill>
              </a:rPr>
              <a:t>G.Dall’Ago</a:t>
            </a:r>
            <a:r>
              <a:rPr lang="it-IT" dirty="0">
                <a:solidFill>
                  <a:srgbClr val="00B050"/>
                </a:solidFill>
              </a:rPr>
              <a:t>/</a:t>
            </a:r>
            <a:r>
              <a:rPr lang="it-IT" dirty="0" err="1">
                <a:solidFill>
                  <a:srgbClr val="00B050"/>
                </a:solidFill>
              </a:rPr>
              <a:t>T.Leobruni</a:t>
            </a:r>
            <a:r>
              <a:rPr lang="it-IT" dirty="0">
                <a:solidFill>
                  <a:srgbClr val="00B050"/>
                </a:solidFill>
              </a:rPr>
              <a:t>)</a:t>
            </a:r>
          </a:p>
          <a:p>
            <a:endParaRPr lang="it-IT" dirty="0"/>
          </a:p>
          <a:p>
            <a:r>
              <a:rPr lang="it-IT" u="sng" dirty="0">
                <a:solidFill>
                  <a:srgbClr val="FFC000"/>
                </a:solidFill>
              </a:rPr>
              <a:t>End of service over </a:t>
            </a:r>
            <a:r>
              <a:rPr lang="it-IT" u="sng" dirty="0" err="1">
                <a:solidFill>
                  <a:srgbClr val="FFC000"/>
                </a:solidFill>
              </a:rPr>
              <a:t>SourceForge</a:t>
            </a:r>
            <a:r>
              <a:rPr lang="it-IT" u="sng" dirty="0">
                <a:solidFill>
                  <a:srgbClr val="FFC000"/>
                </a:solidFill>
              </a:rPr>
              <a:t> (</a:t>
            </a:r>
            <a:r>
              <a:rPr lang="it-IT" u="sng" dirty="0" err="1">
                <a:solidFill>
                  <a:srgbClr val="FFC000"/>
                </a:solidFill>
              </a:rPr>
              <a:t>only</a:t>
            </a:r>
            <a:r>
              <a:rPr lang="it-IT" u="sng" dirty="0">
                <a:solidFill>
                  <a:srgbClr val="FFC000"/>
                </a:solidFill>
              </a:rPr>
              <a:t> releases, feature </a:t>
            </a:r>
            <a:r>
              <a:rPr lang="it-IT" u="sng" dirty="0" err="1">
                <a:solidFill>
                  <a:srgbClr val="FFC000"/>
                </a:solidFill>
              </a:rPr>
              <a:t>requests</a:t>
            </a:r>
            <a:r>
              <a:rPr lang="it-IT" u="sng" dirty="0">
                <a:solidFill>
                  <a:srgbClr val="FFC000"/>
                </a:solidFill>
              </a:rPr>
              <a:t> </a:t>
            </a:r>
            <a:r>
              <a:rPr lang="it-IT" u="sng" dirty="0" err="1">
                <a:solidFill>
                  <a:srgbClr val="FFC000"/>
                </a:solidFill>
              </a:rPr>
              <a:t>moved</a:t>
            </a:r>
            <a:r>
              <a:rPr lang="it-IT" u="sng" dirty="0">
                <a:solidFill>
                  <a:srgbClr val="FFC000"/>
                </a:solidFill>
              </a:rPr>
              <a:t> to </a:t>
            </a:r>
            <a:r>
              <a:rPr lang="it-IT" u="sng" dirty="0" err="1">
                <a:solidFill>
                  <a:srgbClr val="FFC000"/>
                </a:solidFill>
              </a:rPr>
              <a:t>Jira</a:t>
            </a:r>
            <a:r>
              <a:rPr lang="it-IT" u="sng" dirty="0">
                <a:solidFill>
                  <a:srgbClr val="FFC000"/>
                </a:solidFill>
              </a:rPr>
              <a:t>)</a:t>
            </a:r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706586CC-BB4C-43A7-AB0C-0BC5DBA835CC}"/>
              </a:ext>
            </a:extLst>
          </p:cNvPr>
          <p:cNvSpPr/>
          <p:nvPr/>
        </p:nvSpPr>
        <p:spPr>
          <a:xfrm>
            <a:off x="7405012" y="3895896"/>
            <a:ext cx="1138335" cy="890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76A5096-35D1-4BAC-9A19-54B6EAF57B27}"/>
              </a:ext>
            </a:extLst>
          </p:cNvPr>
          <p:cNvSpPr txBox="1"/>
          <p:nvPr/>
        </p:nvSpPr>
        <p:spPr>
          <a:xfrm>
            <a:off x="9764521" y="4278451"/>
            <a:ext cx="1487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>
                <a:solidFill>
                  <a:schemeClr val="bg1"/>
                </a:solidFill>
              </a:rPr>
              <a:t>1.9</a:t>
            </a:r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8AD04A42-DAC3-4BD7-9DB3-AA22A15FD6D3}"/>
              </a:ext>
            </a:extLst>
          </p:cNvPr>
          <p:cNvGrpSpPr/>
          <p:nvPr/>
        </p:nvGrpSpPr>
        <p:grpSpPr>
          <a:xfrm>
            <a:off x="3324605" y="1543781"/>
            <a:ext cx="1929580" cy="499188"/>
            <a:chOff x="2189956" y="342647"/>
            <a:chExt cx="1561703" cy="937021"/>
          </a:xfrm>
        </p:grpSpPr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8B61F662-7F42-4D00-9DC2-21E98DA71271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45" name="Rectangle : coins arrondis 4">
              <a:extLst>
                <a:ext uri="{FF2B5EF4-FFF2-40B4-BE49-F238E27FC236}">
                  <a16:creationId xmlns:a16="http://schemas.microsoft.com/office/drawing/2014/main" id="{4FFAD957-CA7F-491D-9E53-AFFB95D01F68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gui</a:t>
              </a:r>
              <a:endParaRPr lang="it-IT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7C03F6CC-F9CE-4750-ABE7-ADA2DC7BB43F}"/>
              </a:ext>
            </a:extLst>
          </p:cNvPr>
          <p:cNvSpPr txBox="1"/>
          <p:nvPr/>
        </p:nvSpPr>
        <p:spPr>
          <a:xfrm>
            <a:off x="718961" y="2219876"/>
            <a:ext cx="359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… </a:t>
            </a:r>
            <a:r>
              <a:rPr lang="it-IT" dirty="0" err="1">
                <a:solidFill>
                  <a:srgbClr val="FF0000"/>
                </a:solidFill>
              </a:rPr>
              <a:t>but</a:t>
            </a:r>
            <a:r>
              <a:rPr lang="it-IT" dirty="0">
                <a:solidFill>
                  <a:srgbClr val="FF0000"/>
                </a:solidFill>
              </a:rPr>
              <a:t> more </a:t>
            </a:r>
            <a:r>
              <a:rPr lang="it-IT" dirty="0" err="1">
                <a:solidFill>
                  <a:srgbClr val="FF0000"/>
                </a:solidFill>
              </a:rPr>
              <a:t>sturdy</a:t>
            </a:r>
            <a:r>
              <a:rPr lang="it-IT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20" name="Croix 19">
            <a:extLst>
              <a:ext uri="{FF2B5EF4-FFF2-40B4-BE49-F238E27FC236}">
                <a16:creationId xmlns:a16="http://schemas.microsoft.com/office/drawing/2014/main" id="{73BCA48A-FEB1-493A-B573-E09D22894013}"/>
              </a:ext>
            </a:extLst>
          </p:cNvPr>
          <p:cNvSpPr/>
          <p:nvPr/>
        </p:nvSpPr>
        <p:spPr>
          <a:xfrm>
            <a:off x="2836507" y="1641752"/>
            <a:ext cx="313011" cy="313011"/>
          </a:xfrm>
          <a:prstGeom prst="plus">
            <a:avLst>
              <a:gd name="adj" fmla="val 35434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7" name="Image 56">
            <a:extLst>
              <a:ext uri="{FF2B5EF4-FFF2-40B4-BE49-F238E27FC236}">
                <a16:creationId xmlns:a16="http://schemas.microsoft.com/office/drawing/2014/main" id="{6C282B0A-5187-4776-BC0A-FFB82579C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2589" y="764413"/>
            <a:ext cx="1195193" cy="796795"/>
          </a:xfrm>
          <a:prstGeom prst="rect">
            <a:avLst/>
          </a:prstGeom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CE721BC0-5E30-44E1-8528-0A566B56705E}"/>
              </a:ext>
            </a:extLst>
          </p:cNvPr>
          <p:cNvSpPr/>
          <p:nvPr/>
        </p:nvSpPr>
        <p:spPr>
          <a:xfrm>
            <a:off x="9304599" y="1814870"/>
            <a:ext cx="24072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/>
              <a:t>release </a:t>
            </a:r>
          </a:p>
          <a:p>
            <a:pPr algn="ctr"/>
            <a:r>
              <a:rPr lang="it-IT" dirty="0"/>
              <a:t>&amp; </a:t>
            </a:r>
          </a:p>
          <a:p>
            <a:pPr algn="ctr"/>
            <a:r>
              <a:rPr lang="it-IT" dirty="0"/>
              <a:t>packaging</a:t>
            </a:r>
          </a:p>
        </p:txBody>
      </p:sp>
      <p:pic>
        <p:nvPicPr>
          <p:cNvPr id="61" name="Image 60">
            <a:extLst>
              <a:ext uri="{FF2B5EF4-FFF2-40B4-BE49-F238E27FC236}">
                <a16:creationId xmlns:a16="http://schemas.microsoft.com/office/drawing/2014/main" id="{C00F1BCD-A26E-4EEF-8108-DC45420339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077" y="637553"/>
            <a:ext cx="1006073" cy="754554"/>
          </a:xfrm>
          <a:prstGeom prst="rect">
            <a:avLst/>
          </a:prstGeom>
        </p:spPr>
      </p:pic>
      <p:pic>
        <p:nvPicPr>
          <p:cNvPr id="63" name="Image 62">
            <a:extLst>
              <a:ext uri="{FF2B5EF4-FFF2-40B4-BE49-F238E27FC236}">
                <a16:creationId xmlns:a16="http://schemas.microsoft.com/office/drawing/2014/main" id="{C9D14660-8D28-472E-83B9-E8916F9329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1078" y="1084383"/>
            <a:ext cx="1896072" cy="948036"/>
          </a:xfrm>
          <a:prstGeom prst="rect">
            <a:avLst/>
          </a:prstGeom>
        </p:spPr>
      </p:pic>
      <p:sp>
        <p:nvSpPr>
          <p:cNvPr id="64" name="ZoneTexte 63">
            <a:extLst>
              <a:ext uri="{FF2B5EF4-FFF2-40B4-BE49-F238E27FC236}">
                <a16:creationId xmlns:a16="http://schemas.microsoft.com/office/drawing/2014/main" id="{54DB0B87-7F9E-4DA9-B472-F898C1172B82}"/>
              </a:ext>
            </a:extLst>
          </p:cNvPr>
          <p:cNvSpPr txBox="1"/>
          <p:nvPr/>
        </p:nvSpPr>
        <p:spPr>
          <a:xfrm>
            <a:off x="718961" y="1095513"/>
            <a:ext cx="359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FF0000"/>
                </a:solidFill>
              </a:rPr>
              <a:t>still</a:t>
            </a:r>
            <a:r>
              <a:rPr lang="it-IT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8C70D2AD-4131-4C6B-9A6D-0842C4ACA90C}"/>
              </a:ext>
            </a:extLst>
          </p:cNvPr>
          <p:cNvSpPr txBox="1"/>
          <p:nvPr/>
        </p:nvSpPr>
        <p:spPr>
          <a:xfrm>
            <a:off x="4897016" y="517687"/>
            <a:ext cx="2397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+mj-lt"/>
              </a:rPr>
              <a:t>August 2019</a:t>
            </a:r>
          </a:p>
        </p:txBody>
      </p:sp>
    </p:spTree>
    <p:extLst>
      <p:ext uri="{BB962C8B-B14F-4D97-AF65-F5344CB8AC3E}">
        <p14:creationId xmlns:p14="http://schemas.microsoft.com/office/powerpoint/2010/main" val="604858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ZoneTexte 38">
            <a:extLst>
              <a:ext uri="{FF2B5EF4-FFF2-40B4-BE49-F238E27FC236}">
                <a16:creationId xmlns:a16="http://schemas.microsoft.com/office/drawing/2014/main" id="{8CE67C2A-A849-4B65-98AB-8564A201F43E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Roadmap of </a:t>
            </a:r>
            <a:r>
              <a:rPr lang="it-IT" sz="2400" dirty="0">
                <a:solidFill>
                  <a:srgbClr val="FF0000"/>
                </a:solidFill>
              </a:rPr>
              <a:t>openhospital</a:t>
            </a:r>
            <a:r>
              <a:rPr lang="it-IT" sz="2400" dirty="0"/>
              <a:t> for </a:t>
            </a:r>
            <a:r>
              <a:rPr lang="it-IT" sz="2400" dirty="0">
                <a:solidFill>
                  <a:srgbClr val="FF0000"/>
                </a:solidFill>
              </a:rPr>
              <a:t>OpenHospital v2.0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7DC80D09-E986-43F2-B5E5-35ECB49A9FCA}"/>
              </a:ext>
            </a:extLst>
          </p:cNvPr>
          <p:cNvGrpSpPr/>
          <p:nvPr/>
        </p:nvGrpSpPr>
        <p:grpSpPr>
          <a:xfrm>
            <a:off x="718961" y="1529161"/>
            <a:ext cx="1929580" cy="499188"/>
            <a:chOff x="2189956" y="342647"/>
            <a:chExt cx="1561703" cy="937021"/>
          </a:xfrm>
        </p:grpSpPr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166D8CD2-84C1-4434-A860-2BEE00CEAFD6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9" name="Rectangle : coins arrondis 4">
              <a:extLst>
                <a:ext uri="{FF2B5EF4-FFF2-40B4-BE49-F238E27FC236}">
                  <a16:creationId xmlns:a16="http://schemas.microsoft.com/office/drawing/2014/main" id="{DAAA91F4-D0C3-46ED-A928-43E6FB17C004}"/>
                </a:ext>
              </a:extLst>
            </p:cNvPr>
            <p:cNvSpPr txBox="1"/>
            <p:nvPr/>
          </p:nvSpPr>
          <p:spPr>
            <a:xfrm>
              <a:off x="2217401" y="370090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/openhospital-core</a:t>
              </a:r>
            </a:p>
          </p:txBody>
        </p:sp>
      </p:grpSp>
      <p:sp>
        <p:nvSpPr>
          <p:cNvPr id="19" name="Organigramme : Disque magnétique 18">
            <a:extLst>
              <a:ext uri="{FF2B5EF4-FFF2-40B4-BE49-F238E27FC236}">
                <a16:creationId xmlns:a16="http://schemas.microsoft.com/office/drawing/2014/main" id="{D99F3C2D-C505-4A33-8C4A-8A79BBC10F80}"/>
              </a:ext>
            </a:extLst>
          </p:cNvPr>
          <p:cNvSpPr/>
          <p:nvPr/>
        </p:nvSpPr>
        <p:spPr>
          <a:xfrm>
            <a:off x="9342274" y="1436916"/>
            <a:ext cx="2344318" cy="2771357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4AC4D7F-9181-4FD3-B656-C7E14088755D}"/>
              </a:ext>
            </a:extLst>
          </p:cNvPr>
          <p:cNvSpPr txBox="1"/>
          <p:nvPr/>
        </p:nvSpPr>
        <p:spPr>
          <a:xfrm>
            <a:off x="752870" y="4373996"/>
            <a:ext cx="826533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err="1">
                <a:solidFill>
                  <a:srgbClr val="0070C0"/>
                </a:solidFill>
              </a:rPr>
              <a:t>React</a:t>
            </a:r>
            <a:r>
              <a:rPr lang="it-IT" dirty="0"/>
              <a:t> (scaffold ready) – </a:t>
            </a:r>
            <a:r>
              <a:rPr lang="it-IT" dirty="0" err="1"/>
              <a:t>only</a:t>
            </a:r>
            <a:r>
              <a:rPr lang="it-IT" dirty="0"/>
              <a:t> 1 page with 2 </a:t>
            </a:r>
            <a:r>
              <a:rPr lang="it-IT" dirty="0" err="1"/>
              <a:t>functions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trike="sngStrike" dirty="0" err="1"/>
              <a:t>Same</a:t>
            </a:r>
            <a:r>
              <a:rPr lang="it-IT" strike="sngStrike" dirty="0"/>
              <a:t> </a:t>
            </a:r>
            <a:r>
              <a:rPr lang="it-IT" strike="sngStrike" dirty="0" err="1"/>
              <a:t>translations</a:t>
            </a:r>
            <a:r>
              <a:rPr lang="it-IT" strike="sngStrike" dirty="0"/>
              <a:t> (.</a:t>
            </a:r>
            <a:r>
              <a:rPr lang="it-IT" strike="sngStrike" dirty="0" err="1"/>
              <a:t>properties</a:t>
            </a:r>
            <a:r>
              <a:rPr lang="it-IT" strike="sngStrike" dirty="0"/>
              <a:t>) from </a:t>
            </a:r>
            <a:r>
              <a:rPr lang="it-IT" strike="sngStrike" dirty="0" err="1"/>
              <a:t>Transifex</a:t>
            </a:r>
            <a:r>
              <a:rPr lang="it-IT" dirty="0"/>
              <a:t> + new </a:t>
            </a:r>
            <a:r>
              <a:rPr lang="it-IT" dirty="0" err="1"/>
              <a:t>translations</a:t>
            </a:r>
            <a:r>
              <a:rPr lang="it-IT" dirty="0"/>
              <a:t> for ‘</a:t>
            </a:r>
            <a:r>
              <a:rPr lang="it-IT" dirty="0" err="1"/>
              <a:t>ui</a:t>
            </a:r>
            <a:r>
              <a:rPr lang="it-IT" dirty="0"/>
              <a:t>’</a:t>
            </a:r>
          </a:p>
          <a:p>
            <a:pPr marL="285750" indent="-285750">
              <a:buFont typeface="Calibri" panose="020F0502020204030204" pitchFamily="34" charset="0"/>
              <a:buChar char="∞"/>
            </a:pPr>
            <a:r>
              <a:rPr lang="it-IT" b="1" dirty="0">
                <a:solidFill>
                  <a:schemeClr val="accent4"/>
                </a:solidFill>
              </a:rPr>
              <a:t>New </a:t>
            </a:r>
            <a:r>
              <a:rPr lang="it-IT" b="1" dirty="0" err="1">
                <a:solidFill>
                  <a:schemeClr val="accent4"/>
                </a:solidFill>
              </a:rPr>
              <a:t>user’s</a:t>
            </a:r>
            <a:r>
              <a:rPr lang="it-IT" b="1" dirty="0">
                <a:solidFill>
                  <a:schemeClr val="accent4"/>
                </a:solidFill>
              </a:rPr>
              <a:t> </a:t>
            </a:r>
            <a:r>
              <a:rPr lang="it-IT" b="1" dirty="0" err="1">
                <a:solidFill>
                  <a:schemeClr val="accent4"/>
                </a:solidFill>
              </a:rPr>
              <a:t>permission</a:t>
            </a:r>
            <a:r>
              <a:rPr lang="it-IT" b="1" dirty="0">
                <a:solidFill>
                  <a:schemeClr val="accent4"/>
                </a:solidFill>
              </a:rPr>
              <a:t> schema </a:t>
            </a:r>
            <a:r>
              <a:rPr lang="it-IT" b="1" dirty="0" err="1">
                <a:solidFill>
                  <a:schemeClr val="accent4"/>
                </a:solidFill>
              </a:rPr>
              <a:t>using</a:t>
            </a:r>
            <a:r>
              <a:rPr lang="it-IT" b="1" dirty="0">
                <a:solidFill>
                  <a:schemeClr val="accent4"/>
                </a:solidFill>
              </a:rPr>
              <a:t> Spring</a:t>
            </a:r>
          </a:p>
          <a:p>
            <a:pPr marL="285750" indent="-285750">
              <a:buFont typeface="Calibri" panose="020F0502020204030204" pitchFamily="34" charset="0"/>
              <a:buChar char="∞"/>
            </a:pPr>
            <a:r>
              <a:rPr lang="it-IT" b="1" dirty="0">
                <a:solidFill>
                  <a:schemeClr val="accent4"/>
                </a:solidFill>
              </a:rPr>
              <a:t>New </a:t>
            </a:r>
            <a:r>
              <a:rPr lang="it-IT" b="1" dirty="0" err="1">
                <a:solidFill>
                  <a:schemeClr val="accent4"/>
                </a:solidFill>
              </a:rPr>
              <a:t>Exception</a:t>
            </a:r>
            <a:r>
              <a:rPr lang="it-IT" b="1" dirty="0">
                <a:solidFill>
                  <a:schemeClr val="accent4"/>
                </a:solidFill>
              </a:rPr>
              <a:t> </a:t>
            </a:r>
            <a:r>
              <a:rPr lang="it-IT" b="1" dirty="0" err="1">
                <a:solidFill>
                  <a:schemeClr val="accent4"/>
                </a:solidFill>
              </a:rPr>
              <a:t>handling</a:t>
            </a:r>
            <a:r>
              <a:rPr lang="it-IT" b="1" dirty="0">
                <a:solidFill>
                  <a:schemeClr val="accent4"/>
                </a:solidFill>
              </a:rPr>
              <a:t>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Database </a:t>
            </a:r>
            <a:r>
              <a:rPr lang="it-IT" dirty="0" err="1"/>
              <a:t>versioning</a:t>
            </a:r>
            <a:r>
              <a:rPr lang="it-IT" dirty="0"/>
              <a:t> system (</a:t>
            </a:r>
            <a:r>
              <a:rPr lang="it-IT" dirty="0" err="1">
                <a:hlinkClick r:id="rId2"/>
              </a:rPr>
              <a:t>Flyway</a:t>
            </a:r>
            <a:r>
              <a:rPr lang="it-IT" dirty="0"/>
              <a:t>, </a:t>
            </a:r>
            <a:r>
              <a:rPr lang="it-IT" dirty="0" err="1">
                <a:hlinkClick r:id="rId3"/>
              </a:rPr>
              <a:t>LiquiBase</a:t>
            </a:r>
            <a:r>
              <a:rPr lang="it-IT" dirty="0"/>
              <a:t>, </a:t>
            </a:r>
            <a:r>
              <a:rPr lang="it-IT" dirty="0" err="1"/>
              <a:t>ecc</a:t>
            </a:r>
            <a:r>
              <a:rPr lang="it-IT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trike="sngStrike" dirty="0"/>
              <a:t>Start </a:t>
            </a:r>
            <a:r>
              <a:rPr lang="it-IT" strike="sngStrike" dirty="0" err="1"/>
              <a:t>provision</a:t>
            </a:r>
            <a:r>
              <a:rPr lang="it-IT" strike="sngStrike" dirty="0"/>
              <a:t> for FHIR</a:t>
            </a:r>
            <a:r>
              <a:rPr lang="it-IT" strike="sngStrike" baseline="30000" dirty="0"/>
              <a:t>1</a:t>
            </a:r>
            <a:r>
              <a:rPr lang="it-IT" strike="sngStrike" dirty="0"/>
              <a:t> and GDPR-simile</a:t>
            </a:r>
          </a:p>
          <a:p>
            <a:pPr marL="285750" indent="-285750">
              <a:buFont typeface="Calibri" panose="020F0502020204030204" pitchFamily="34" charset="0"/>
              <a:buChar char="∞"/>
            </a:pPr>
            <a:r>
              <a:rPr lang="it-IT" b="1" dirty="0" err="1">
                <a:solidFill>
                  <a:schemeClr val="accent4"/>
                </a:solidFill>
              </a:rPr>
              <a:t>Maven</a:t>
            </a:r>
            <a:r>
              <a:rPr lang="it-IT" b="1" dirty="0">
                <a:solidFill>
                  <a:schemeClr val="accent4"/>
                </a:solidFill>
              </a:rPr>
              <a:t> Standard Layout for ‘core’ and ‘</a:t>
            </a:r>
            <a:r>
              <a:rPr lang="it-IT" b="1" dirty="0" err="1">
                <a:solidFill>
                  <a:schemeClr val="accent4"/>
                </a:solidFill>
              </a:rPr>
              <a:t>gui</a:t>
            </a:r>
            <a:r>
              <a:rPr lang="it-IT" b="1" dirty="0">
                <a:solidFill>
                  <a:schemeClr val="accent4"/>
                </a:solidFill>
              </a:rPr>
              <a:t>’ (</a:t>
            </a:r>
            <a:r>
              <a:rPr lang="it-IT" b="1" dirty="0" err="1">
                <a:solidFill>
                  <a:schemeClr val="accent4"/>
                </a:solidFill>
              </a:rPr>
              <a:t>pviotti</a:t>
            </a:r>
            <a:r>
              <a:rPr lang="it-IT" b="1" dirty="0">
                <a:solidFill>
                  <a:schemeClr val="accent4"/>
                </a:solidFill>
              </a:rPr>
              <a:t>)</a:t>
            </a:r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706586CC-BB4C-43A7-AB0C-0BC5DBA835CC}"/>
              </a:ext>
            </a:extLst>
          </p:cNvPr>
          <p:cNvSpPr/>
          <p:nvPr/>
        </p:nvSpPr>
        <p:spPr>
          <a:xfrm>
            <a:off x="7769323" y="2434230"/>
            <a:ext cx="1138335" cy="890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76A5096-35D1-4BAC-9A19-54B6EAF57B27}"/>
              </a:ext>
            </a:extLst>
          </p:cNvPr>
          <p:cNvSpPr txBox="1"/>
          <p:nvPr/>
        </p:nvSpPr>
        <p:spPr>
          <a:xfrm>
            <a:off x="9764521" y="2752898"/>
            <a:ext cx="1487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>
                <a:solidFill>
                  <a:schemeClr val="bg1"/>
                </a:solidFill>
              </a:rPr>
              <a:t>2.0</a:t>
            </a:r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8AD04A42-DAC3-4BD7-9DB3-AA22A15FD6D3}"/>
              </a:ext>
            </a:extLst>
          </p:cNvPr>
          <p:cNvGrpSpPr/>
          <p:nvPr/>
        </p:nvGrpSpPr>
        <p:grpSpPr>
          <a:xfrm>
            <a:off x="718961" y="2919280"/>
            <a:ext cx="1929580" cy="499188"/>
            <a:chOff x="2189956" y="342647"/>
            <a:chExt cx="1561703" cy="937021"/>
          </a:xfrm>
        </p:grpSpPr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8B61F662-7F42-4D00-9DC2-21E98DA71271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45" name="Rectangle : coins arrondis 4">
              <a:extLst>
                <a:ext uri="{FF2B5EF4-FFF2-40B4-BE49-F238E27FC236}">
                  <a16:creationId xmlns:a16="http://schemas.microsoft.com/office/drawing/2014/main" id="{4FFAD957-CA7F-491D-9E53-AFFB95D01F68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ui</a:t>
              </a:r>
              <a:endParaRPr lang="it-IT" sz="1600" b="0" kern="12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C8962BE0-99C1-46D2-9142-7E906B72E424}"/>
              </a:ext>
            </a:extLst>
          </p:cNvPr>
          <p:cNvSpPr/>
          <p:nvPr/>
        </p:nvSpPr>
        <p:spPr>
          <a:xfrm>
            <a:off x="569521" y="6390293"/>
            <a:ext cx="172354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100" baseline="30000" dirty="0">
                <a:hlinkClick r:id="rId4"/>
              </a:rPr>
              <a:t>1</a:t>
            </a:r>
            <a:r>
              <a:rPr lang="it-IT" sz="1100" dirty="0">
                <a:hlinkClick r:id="rId4"/>
              </a:rPr>
              <a:t>https://www.hl7.org/fhir/</a:t>
            </a:r>
            <a:endParaRPr lang="it-IT" sz="1100" dirty="0"/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3C057286-C580-4337-A576-71616D57895C}"/>
              </a:ext>
            </a:extLst>
          </p:cNvPr>
          <p:cNvSpPr txBox="1"/>
          <p:nvPr/>
        </p:nvSpPr>
        <p:spPr>
          <a:xfrm>
            <a:off x="5064967" y="984723"/>
            <a:ext cx="2397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>
                <a:latin typeface="+mj-lt"/>
              </a:rPr>
              <a:t>September</a:t>
            </a:r>
            <a:r>
              <a:rPr lang="it-IT" dirty="0">
                <a:latin typeface="+mj-lt"/>
              </a:rPr>
              <a:t> 2019</a:t>
            </a:r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EE5413BE-2724-4525-9AED-261C78ECE84E}"/>
              </a:ext>
            </a:extLst>
          </p:cNvPr>
          <p:cNvSpPr/>
          <p:nvPr/>
        </p:nvSpPr>
        <p:spPr>
          <a:xfrm>
            <a:off x="2721254" y="2238840"/>
            <a:ext cx="925003" cy="555001"/>
          </a:xfrm>
          <a:prstGeom prst="roundRect">
            <a:avLst>
              <a:gd name="adj" fmla="val 10000"/>
            </a:avLst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A72EDDD0-E97B-495D-9EB1-91EDC2EF9019}"/>
              </a:ext>
            </a:extLst>
          </p:cNvPr>
          <p:cNvGrpSpPr/>
          <p:nvPr/>
        </p:nvGrpSpPr>
        <p:grpSpPr>
          <a:xfrm>
            <a:off x="720118" y="2224220"/>
            <a:ext cx="1929580" cy="499188"/>
            <a:chOff x="2189956" y="342647"/>
            <a:chExt cx="1561703" cy="937021"/>
          </a:xfrm>
        </p:grpSpPr>
        <p:sp>
          <p:nvSpPr>
            <p:cNvPr id="30" name="Rectangle : coins arrondis 29">
              <a:extLst>
                <a:ext uri="{FF2B5EF4-FFF2-40B4-BE49-F238E27FC236}">
                  <a16:creationId xmlns:a16="http://schemas.microsoft.com/office/drawing/2014/main" id="{8C04396D-C899-4ED4-BF24-1CF063C938DF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31" name="Rectangle : coins arrondis 4">
              <a:extLst>
                <a:ext uri="{FF2B5EF4-FFF2-40B4-BE49-F238E27FC236}">
                  <a16:creationId xmlns:a16="http://schemas.microsoft.com/office/drawing/2014/main" id="{F52A7C23-9DDE-4254-B8BC-C2CB9F4B7D59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/openhospital-api</a:t>
              </a:r>
            </a:p>
          </p:txBody>
        </p:sp>
      </p:grpSp>
      <p:sp>
        <p:nvSpPr>
          <p:cNvPr id="33" name="Organigramme : Disque magnétique 32">
            <a:extLst>
              <a:ext uri="{FF2B5EF4-FFF2-40B4-BE49-F238E27FC236}">
                <a16:creationId xmlns:a16="http://schemas.microsoft.com/office/drawing/2014/main" id="{2731DB9A-2AEF-4F83-812E-C20A07A2B3FE}"/>
              </a:ext>
            </a:extLst>
          </p:cNvPr>
          <p:cNvSpPr/>
          <p:nvPr/>
        </p:nvSpPr>
        <p:spPr>
          <a:xfrm>
            <a:off x="4990389" y="1436916"/>
            <a:ext cx="2344318" cy="2771357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0FC07410-EFB0-4B76-9B2F-1A56BB8A0D66}"/>
              </a:ext>
            </a:extLst>
          </p:cNvPr>
          <p:cNvSpPr txBox="1"/>
          <p:nvPr/>
        </p:nvSpPr>
        <p:spPr>
          <a:xfrm>
            <a:off x="5412636" y="2752898"/>
            <a:ext cx="1487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>
                <a:solidFill>
                  <a:schemeClr val="bg1"/>
                </a:solidFill>
              </a:rPr>
              <a:t>1.9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0A6F95F3-AB66-403E-9A8F-CF6DA0B9C4BA}"/>
              </a:ext>
            </a:extLst>
          </p:cNvPr>
          <p:cNvSpPr txBox="1"/>
          <p:nvPr/>
        </p:nvSpPr>
        <p:spPr>
          <a:xfrm>
            <a:off x="9228754" y="984288"/>
            <a:ext cx="2397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>
                <a:latin typeface="+mj-lt"/>
              </a:rPr>
              <a:t>January</a:t>
            </a:r>
            <a:r>
              <a:rPr lang="it-IT" dirty="0">
                <a:latin typeface="+mj-lt"/>
              </a:rPr>
              <a:t> 2020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48F33DDB-1172-4014-9E12-B15845775E4B}"/>
              </a:ext>
            </a:extLst>
          </p:cNvPr>
          <p:cNvGrpSpPr/>
          <p:nvPr/>
        </p:nvGrpSpPr>
        <p:grpSpPr>
          <a:xfrm>
            <a:off x="718961" y="3593883"/>
            <a:ext cx="1929580" cy="499188"/>
            <a:chOff x="2189956" y="342647"/>
            <a:chExt cx="1561703" cy="937021"/>
          </a:xfrm>
        </p:grpSpPr>
        <p:sp>
          <p:nvSpPr>
            <p:cNvPr id="23" name="Rectangle : coins arrondis 22">
              <a:extLst>
                <a:ext uri="{FF2B5EF4-FFF2-40B4-BE49-F238E27FC236}">
                  <a16:creationId xmlns:a16="http://schemas.microsoft.com/office/drawing/2014/main" id="{EFAA0C94-1B3B-4EFF-B8C2-96D397A65BE7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5" name="Rectangle : coins arrondis 4">
              <a:extLst>
                <a:ext uri="{FF2B5EF4-FFF2-40B4-BE49-F238E27FC236}">
                  <a16:creationId xmlns:a16="http://schemas.microsoft.com/office/drawing/2014/main" id="{FF9B9A16-D8C2-459D-B324-B06735A20C23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gui</a:t>
              </a:r>
              <a:endParaRPr lang="it-IT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8847C645-9C60-4005-B6FF-1FA018B0AF69}"/>
              </a:ext>
            </a:extLst>
          </p:cNvPr>
          <p:cNvGrpSpPr/>
          <p:nvPr/>
        </p:nvGrpSpPr>
        <p:grpSpPr>
          <a:xfrm>
            <a:off x="9525507" y="4429284"/>
            <a:ext cx="1929580" cy="499188"/>
            <a:chOff x="2189956" y="342647"/>
            <a:chExt cx="1561703" cy="937021"/>
          </a:xfrm>
        </p:grpSpPr>
        <p:sp>
          <p:nvSpPr>
            <p:cNvPr id="35" name="Rectangle : coins arrondis 34">
              <a:extLst>
                <a:ext uri="{FF2B5EF4-FFF2-40B4-BE49-F238E27FC236}">
                  <a16:creationId xmlns:a16="http://schemas.microsoft.com/office/drawing/2014/main" id="{A7EB7C46-F9E0-4F26-BA39-93AA4F8BC0D1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36" name="Rectangle : coins arrondis 4">
              <a:extLst>
                <a:ext uri="{FF2B5EF4-FFF2-40B4-BE49-F238E27FC236}">
                  <a16:creationId xmlns:a16="http://schemas.microsoft.com/office/drawing/2014/main" id="{64089BC6-04BA-4D36-9B07-36B5A00FD746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ui</a:t>
              </a:r>
              <a:endParaRPr lang="it-IT" sz="1600" b="0" kern="12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BAE07FE5-B81A-4DE6-A5EF-1E2F35A09F43}"/>
              </a:ext>
            </a:extLst>
          </p:cNvPr>
          <p:cNvGrpSpPr/>
          <p:nvPr/>
        </p:nvGrpSpPr>
        <p:grpSpPr>
          <a:xfrm>
            <a:off x="9525507" y="5103887"/>
            <a:ext cx="1929580" cy="499188"/>
            <a:chOff x="2189956" y="342647"/>
            <a:chExt cx="1561703" cy="937021"/>
          </a:xfrm>
        </p:grpSpPr>
        <p:sp>
          <p:nvSpPr>
            <p:cNvPr id="38" name="Rectangle : coins arrondis 37">
              <a:extLst>
                <a:ext uri="{FF2B5EF4-FFF2-40B4-BE49-F238E27FC236}">
                  <a16:creationId xmlns:a16="http://schemas.microsoft.com/office/drawing/2014/main" id="{3E1C6609-FE8D-4E4F-9A36-206455400023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40" name="Rectangle : coins arrondis 4">
              <a:extLst>
                <a:ext uri="{FF2B5EF4-FFF2-40B4-BE49-F238E27FC236}">
                  <a16:creationId xmlns:a16="http://schemas.microsoft.com/office/drawing/2014/main" id="{7282A2BE-8C34-423F-A24E-91B07D1D1C2A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gui</a:t>
              </a:r>
              <a:endParaRPr lang="it-IT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6428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38">
            <a:extLst>
              <a:ext uri="{FF2B5EF4-FFF2-40B4-BE49-F238E27FC236}">
                <a16:creationId xmlns:a16="http://schemas.microsoft.com/office/drawing/2014/main" id="{B1638E9F-14A1-4536-B06A-ABC882203ADA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err="1"/>
              <a:t>Summary</a:t>
            </a:r>
            <a:r>
              <a:rPr lang="it-IT" sz="2400" dirty="0"/>
              <a:t> for </a:t>
            </a:r>
            <a:r>
              <a:rPr lang="it-IT" sz="2400" dirty="0">
                <a:solidFill>
                  <a:srgbClr val="FF0000"/>
                </a:solidFill>
              </a:rPr>
              <a:t>OpenHospital v2.0</a:t>
            </a:r>
            <a:r>
              <a:rPr lang="it-IT" sz="2400" dirty="0"/>
              <a:t> (</a:t>
            </a:r>
            <a:r>
              <a:rPr lang="it-IT" sz="2400" dirty="0" err="1"/>
              <a:t>January</a:t>
            </a:r>
            <a:r>
              <a:rPr lang="it-IT" sz="2400" dirty="0"/>
              <a:t> 2020)</a:t>
            </a:r>
          </a:p>
        </p:txBody>
      </p:sp>
      <p:sp>
        <p:nvSpPr>
          <p:cNvPr id="6" name="ZoneTexte 2">
            <a:extLst>
              <a:ext uri="{FF2B5EF4-FFF2-40B4-BE49-F238E27FC236}">
                <a16:creationId xmlns:a16="http://schemas.microsoft.com/office/drawing/2014/main" id="{10120A98-FB34-4322-BD5E-CEDE007D1577}"/>
              </a:ext>
            </a:extLst>
          </p:cNvPr>
          <p:cNvSpPr txBox="1"/>
          <p:nvPr/>
        </p:nvSpPr>
        <p:spPr>
          <a:xfrm>
            <a:off x="549626" y="1493341"/>
            <a:ext cx="7636431" cy="4549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dirty="0"/>
              <a:t>Docker for developers</a:t>
            </a:r>
          </a:p>
          <a:p>
            <a:pPr marL="342900" indent="-342900">
              <a:buFont typeface="+mj-lt"/>
              <a:buAutoNum type="arabicPeriod"/>
            </a:pPr>
            <a:r>
              <a:rPr lang="it-IT" u="sng" dirty="0"/>
              <a:t>small</a:t>
            </a:r>
            <a:r>
              <a:rPr lang="it-IT" dirty="0"/>
              <a:t> </a:t>
            </a:r>
            <a:r>
              <a:rPr lang="it-IT" dirty="0" err="1"/>
              <a:t>enhancements</a:t>
            </a:r>
            <a:r>
              <a:rPr lang="it-IT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dirty="0"/>
              <a:t>fields CREATE, UPDATE, USER, ACTIVE in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tables</a:t>
            </a:r>
            <a:endParaRPr lang="it-IT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dirty="0"/>
              <a:t>SQL -&gt; HQL/JPQL (JPA </a:t>
            </a:r>
            <a:r>
              <a:rPr lang="it-IT" dirty="0" err="1"/>
              <a:t>Syntax</a:t>
            </a:r>
            <a:r>
              <a:rPr lang="it-IT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dirty="0"/>
              <a:t>New features (</a:t>
            </a:r>
            <a:r>
              <a:rPr lang="it-IT" dirty="0" err="1"/>
              <a:t>Jira</a:t>
            </a:r>
            <a:r>
              <a:rPr lang="it-IT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dirty="0"/>
              <a:t>Small bug </a:t>
            </a:r>
            <a:r>
              <a:rPr lang="it-IT" dirty="0" err="1"/>
              <a:t>fixes</a:t>
            </a:r>
            <a:r>
              <a:rPr lang="it-IT" dirty="0"/>
              <a:t> (GitHub)</a:t>
            </a:r>
            <a:endParaRPr lang="it-IT" noProof="1"/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New </a:t>
            </a:r>
            <a:r>
              <a:rPr lang="it-IT" dirty="0" err="1"/>
              <a:t>user’s</a:t>
            </a:r>
            <a:r>
              <a:rPr lang="it-IT" dirty="0"/>
              <a:t> </a:t>
            </a:r>
            <a:r>
              <a:rPr lang="it-IT" dirty="0" err="1"/>
              <a:t>permission</a:t>
            </a:r>
            <a:r>
              <a:rPr lang="it-IT" dirty="0"/>
              <a:t> schema </a:t>
            </a:r>
            <a:r>
              <a:rPr lang="it-IT" dirty="0" err="1"/>
              <a:t>using</a:t>
            </a:r>
            <a:r>
              <a:rPr lang="it-IT" dirty="0"/>
              <a:t> Spring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err="1"/>
              <a:t>Fetch</a:t>
            </a:r>
            <a:r>
              <a:rPr lang="it-IT" dirty="0"/>
              <a:t> </a:t>
            </a:r>
            <a:r>
              <a:rPr lang="it-IT" dirty="0" err="1"/>
              <a:t>Translation</a:t>
            </a:r>
            <a:r>
              <a:rPr lang="it-IT" dirty="0"/>
              <a:t> from </a:t>
            </a:r>
            <a:r>
              <a:rPr lang="it-IT" dirty="0" err="1"/>
              <a:t>Transifex</a:t>
            </a:r>
            <a:r>
              <a:rPr lang="it-IT" dirty="0"/>
              <a:t> (</a:t>
            </a:r>
            <a:r>
              <a:rPr lang="it-IT" dirty="0" err="1"/>
              <a:t>pviotti</a:t>
            </a:r>
            <a:r>
              <a:rPr lang="it-IT" dirty="0"/>
              <a:t>) 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New </a:t>
            </a:r>
            <a:r>
              <a:rPr lang="it-IT" dirty="0" err="1"/>
              <a:t>translations</a:t>
            </a:r>
            <a:r>
              <a:rPr lang="it-IT" dirty="0"/>
              <a:t> for ‘</a:t>
            </a:r>
            <a:r>
              <a:rPr lang="it-IT" dirty="0" err="1"/>
              <a:t>ui</a:t>
            </a:r>
            <a:r>
              <a:rPr lang="it-IT" dirty="0"/>
              <a:t>’ component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err="1"/>
              <a:t>Maven</a:t>
            </a:r>
            <a:r>
              <a:rPr lang="it-IT" dirty="0"/>
              <a:t> Standard Layout for ‘core’ and ‘</a:t>
            </a:r>
            <a:r>
              <a:rPr lang="it-IT" dirty="0" err="1"/>
              <a:t>gui</a:t>
            </a:r>
            <a:r>
              <a:rPr lang="it-IT" dirty="0"/>
              <a:t>’ (</a:t>
            </a:r>
            <a:r>
              <a:rPr lang="it-IT" dirty="0" err="1"/>
              <a:t>pviotti</a:t>
            </a:r>
            <a:r>
              <a:rPr lang="it-IT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Database </a:t>
            </a:r>
            <a:r>
              <a:rPr lang="it-IT" dirty="0" err="1"/>
              <a:t>versioning</a:t>
            </a:r>
            <a:r>
              <a:rPr lang="it-IT" dirty="0"/>
              <a:t> system (</a:t>
            </a:r>
            <a:r>
              <a:rPr lang="it-IT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Flyway</a:t>
            </a:r>
            <a:r>
              <a:rPr lang="it-IT" dirty="0"/>
              <a:t>, </a:t>
            </a:r>
            <a:r>
              <a:rPr lang="it-IT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LiquiBase</a:t>
            </a:r>
            <a:r>
              <a:rPr lang="it-IT" dirty="0"/>
              <a:t>, </a:t>
            </a:r>
            <a:r>
              <a:rPr lang="it-IT" dirty="0" err="1"/>
              <a:t>ecc</a:t>
            </a:r>
            <a:r>
              <a:rPr lang="it-IT" dirty="0"/>
              <a:t>)</a:t>
            </a:r>
          </a:p>
          <a:p>
            <a:endParaRPr lang="it-IT" u="sng" dirty="0"/>
          </a:p>
          <a:p>
            <a:endParaRPr lang="it-IT" u="sng" dirty="0"/>
          </a:p>
          <a:p>
            <a:endParaRPr lang="it-IT" u="sng" dirty="0"/>
          </a:p>
          <a:p>
            <a:endParaRPr lang="it-IT" u="sng" dirty="0"/>
          </a:p>
          <a:p>
            <a:r>
              <a:rPr lang="it-IT" u="sng" dirty="0"/>
              <a:t>End of service over </a:t>
            </a:r>
            <a:r>
              <a:rPr lang="it-IT" u="sng" dirty="0" err="1"/>
              <a:t>SourceForge</a:t>
            </a:r>
            <a:r>
              <a:rPr lang="it-IT" u="sng" dirty="0"/>
              <a:t> (</a:t>
            </a:r>
            <a:r>
              <a:rPr lang="it-IT" u="sng" dirty="0" err="1"/>
              <a:t>only</a:t>
            </a:r>
            <a:r>
              <a:rPr lang="it-IT" u="sng" dirty="0"/>
              <a:t> releases, feature </a:t>
            </a:r>
            <a:r>
              <a:rPr lang="it-IT" u="sng" dirty="0" err="1"/>
              <a:t>requests</a:t>
            </a:r>
            <a:r>
              <a:rPr lang="it-IT" u="sng" dirty="0"/>
              <a:t> </a:t>
            </a:r>
            <a:r>
              <a:rPr lang="it-IT" u="sng" dirty="0" err="1"/>
              <a:t>moved</a:t>
            </a:r>
            <a:r>
              <a:rPr lang="it-IT" u="sng" dirty="0"/>
              <a:t> to </a:t>
            </a:r>
            <a:r>
              <a:rPr lang="it-IT" u="sng" dirty="0" err="1"/>
              <a:t>Jira</a:t>
            </a:r>
            <a:r>
              <a:rPr lang="it-IT" u="sng" dirty="0"/>
              <a:t>)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0544976D-336A-4098-93CE-75536204C058}"/>
              </a:ext>
            </a:extLst>
          </p:cNvPr>
          <p:cNvSpPr/>
          <p:nvPr/>
        </p:nvSpPr>
        <p:spPr>
          <a:xfrm>
            <a:off x="8248952" y="1141790"/>
            <a:ext cx="3033486" cy="161108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/>
              <a:t>Jira</a:t>
            </a:r>
            <a:r>
              <a:rPr lang="it-IT" dirty="0"/>
              <a:t> Tasks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2455401F-E830-4015-AF6D-C6B9C20A660B}"/>
              </a:ext>
            </a:extLst>
          </p:cNvPr>
          <p:cNvSpPr/>
          <p:nvPr/>
        </p:nvSpPr>
        <p:spPr>
          <a:xfrm>
            <a:off x="8248952" y="3356232"/>
            <a:ext cx="3033486" cy="161108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GitHub Issues</a:t>
            </a:r>
          </a:p>
        </p:txBody>
      </p:sp>
      <p:sp>
        <p:nvSpPr>
          <p:cNvPr id="10" name="Segno di addizione 9">
            <a:extLst>
              <a:ext uri="{FF2B5EF4-FFF2-40B4-BE49-F238E27FC236}">
                <a16:creationId xmlns:a16="http://schemas.microsoft.com/office/drawing/2014/main" id="{363D65EB-5660-4512-A426-C26D4199238D}"/>
              </a:ext>
            </a:extLst>
          </p:cNvPr>
          <p:cNvSpPr/>
          <p:nvPr/>
        </p:nvSpPr>
        <p:spPr>
          <a:xfrm>
            <a:off x="9506857" y="2804342"/>
            <a:ext cx="517677" cy="500424"/>
          </a:xfrm>
          <a:prstGeom prst="mathPl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EEC2E14E-9E74-414A-B5D3-6213BC2A3E0D}"/>
              </a:ext>
            </a:extLst>
          </p:cNvPr>
          <p:cNvSpPr/>
          <p:nvPr/>
        </p:nvSpPr>
        <p:spPr>
          <a:xfrm>
            <a:off x="6642705" y="2804341"/>
            <a:ext cx="1030514" cy="50042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9284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ZoneTexte 38">
            <a:extLst>
              <a:ext uri="{FF2B5EF4-FFF2-40B4-BE49-F238E27FC236}">
                <a16:creationId xmlns:a16="http://schemas.microsoft.com/office/drawing/2014/main" id="{8CE67C2A-A849-4B65-98AB-8564A201F43E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Roadmap of </a:t>
            </a:r>
            <a:r>
              <a:rPr lang="it-IT" sz="2400" dirty="0">
                <a:solidFill>
                  <a:srgbClr val="FF0000"/>
                </a:solidFill>
              </a:rPr>
              <a:t>openhospital</a:t>
            </a:r>
            <a:r>
              <a:rPr lang="it-IT" sz="2400" dirty="0"/>
              <a:t> for </a:t>
            </a:r>
            <a:r>
              <a:rPr lang="it-IT" sz="2400" dirty="0">
                <a:solidFill>
                  <a:srgbClr val="FF0000"/>
                </a:solidFill>
              </a:rPr>
              <a:t>OpenHospital v2.x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7DC80D09-E986-43F2-B5E5-35ECB49A9FCA}"/>
              </a:ext>
            </a:extLst>
          </p:cNvPr>
          <p:cNvGrpSpPr/>
          <p:nvPr/>
        </p:nvGrpSpPr>
        <p:grpSpPr>
          <a:xfrm>
            <a:off x="718961" y="1529161"/>
            <a:ext cx="1929580" cy="499188"/>
            <a:chOff x="2189956" y="342647"/>
            <a:chExt cx="1561703" cy="937021"/>
          </a:xfrm>
        </p:grpSpPr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166D8CD2-84C1-4434-A860-2BEE00CEAFD6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9" name="Rectangle : coins arrondis 4">
              <a:extLst>
                <a:ext uri="{FF2B5EF4-FFF2-40B4-BE49-F238E27FC236}">
                  <a16:creationId xmlns:a16="http://schemas.microsoft.com/office/drawing/2014/main" id="{DAAA91F4-D0C3-46ED-A928-43E6FB17C004}"/>
                </a:ext>
              </a:extLst>
            </p:cNvPr>
            <p:cNvSpPr txBox="1"/>
            <p:nvPr/>
          </p:nvSpPr>
          <p:spPr>
            <a:xfrm>
              <a:off x="2217401" y="370090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/openhospital-core</a:t>
              </a: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67C37AE5-2C7E-49BD-AFC1-E07AFB304B4C}"/>
              </a:ext>
            </a:extLst>
          </p:cNvPr>
          <p:cNvGrpSpPr/>
          <p:nvPr/>
        </p:nvGrpSpPr>
        <p:grpSpPr>
          <a:xfrm>
            <a:off x="704968" y="3901024"/>
            <a:ext cx="1929580" cy="499188"/>
            <a:chOff x="2189956" y="342647"/>
            <a:chExt cx="1561703" cy="937021"/>
          </a:xfrm>
        </p:grpSpPr>
        <p:sp>
          <p:nvSpPr>
            <p:cNvPr id="21" name="Rectangle : coins arrondis 20">
              <a:extLst>
                <a:ext uri="{FF2B5EF4-FFF2-40B4-BE49-F238E27FC236}">
                  <a16:creationId xmlns:a16="http://schemas.microsoft.com/office/drawing/2014/main" id="{F7977B4C-C222-47BC-929D-7437739DCAE0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22" name="Rectangle : coins arrondis 4">
              <a:extLst>
                <a:ext uri="{FF2B5EF4-FFF2-40B4-BE49-F238E27FC236}">
                  <a16:creationId xmlns:a16="http://schemas.microsoft.com/office/drawing/2014/main" id="{6193B5BC-7ECF-4671-9905-00B7DC300A47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/openhospital-cli</a:t>
              </a:r>
            </a:p>
          </p:txBody>
        </p: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19702150-B59E-48C9-A86F-8184E9DCE69A}"/>
              </a:ext>
            </a:extLst>
          </p:cNvPr>
          <p:cNvSpPr txBox="1"/>
          <p:nvPr/>
        </p:nvSpPr>
        <p:spPr>
          <a:xfrm>
            <a:off x="704968" y="4523880"/>
            <a:ext cx="26678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POS </a:t>
            </a:r>
            <a:r>
              <a:rPr lang="it-IT" dirty="0" err="1"/>
              <a:t>Printer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GSM devices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Scanners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Fingerprint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Medical</a:t>
            </a:r>
            <a:r>
              <a:rPr lang="it-IT" dirty="0"/>
              <a:t> Instruments</a:t>
            </a:r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93D32367-7589-474B-94B2-47C120604260}"/>
              </a:ext>
            </a:extLst>
          </p:cNvPr>
          <p:cNvGrpSpPr/>
          <p:nvPr/>
        </p:nvGrpSpPr>
        <p:grpSpPr>
          <a:xfrm>
            <a:off x="3880487" y="3895896"/>
            <a:ext cx="1929580" cy="499188"/>
            <a:chOff x="2189956" y="342647"/>
            <a:chExt cx="1561703" cy="937021"/>
          </a:xfrm>
        </p:grpSpPr>
        <p:sp>
          <p:nvSpPr>
            <p:cNvPr id="35" name="Rectangle : coins arrondis 34">
              <a:extLst>
                <a:ext uri="{FF2B5EF4-FFF2-40B4-BE49-F238E27FC236}">
                  <a16:creationId xmlns:a16="http://schemas.microsoft.com/office/drawing/2014/main" id="{B83D7FA7-FD4A-4BEF-B4DD-8797B276B41D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36" name="Rectangle : coins arrondis 4">
              <a:extLst>
                <a:ext uri="{FF2B5EF4-FFF2-40B4-BE49-F238E27FC236}">
                  <a16:creationId xmlns:a16="http://schemas.microsoft.com/office/drawing/2014/main" id="{65BB9C71-81E6-4490-B076-9721F3DD880D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/openhospital-be</a:t>
              </a:r>
            </a:p>
          </p:txBody>
        </p:sp>
      </p:grpSp>
      <p:sp>
        <p:nvSpPr>
          <p:cNvPr id="37" name="ZoneTexte 36">
            <a:extLst>
              <a:ext uri="{FF2B5EF4-FFF2-40B4-BE49-F238E27FC236}">
                <a16:creationId xmlns:a16="http://schemas.microsoft.com/office/drawing/2014/main" id="{3DDFAB67-26A7-41DC-AF5C-52CEFFEC4373}"/>
              </a:ext>
            </a:extLst>
          </p:cNvPr>
          <p:cNvSpPr txBox="1"/>
          <p:nvPr/>
        </p:nvSpPr>
        <p:spPr>
          <a:xfrm>
            <a:off x="3880487" y="4523880"/>
            <a:ext cx="26678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Automatic</a:t>
            </a:r>
            <a:r>
              <a:rPr lang="it-IT" dirty="0"/>
              <a:t> backups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Tables</a:t>
            </a:r>
            <a:r>
              <a:rPr lang="it-IT" dirty="0"/>
              <a:t> </a:t>
            </a:r>
            <a:r>
              <a:rPr lang="it-IT" dirty="0" err="1"/>
              <a:t>Historicization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Sync</a:t>
            </a:r>
            <a:r>
              <a:rPr lang="it-IT" dirty="0"/>
              <a:t> with SaaS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8962BE0-99C1-46D2-9142-7E906B72E424}"/>
              </a:ext>
            </a:extLst>
          </p:cNvPr>
          <p:cNvSpPr/>
          <p:nvPr/>
        </p:nvSpPr>
        <p:spPr>
          <a:xfrm>
            <a:off x="569521" y="6390293"/>
            <a:ext cx="172354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100" baseline="30000" dirty="0">
                <a:hlinkClick r:id="rId2"/>
              </a:rPr>
              <a:t>1</a:t>
            </a:r>
            <a:r>
              <a:rPr lang="it-IT" sz="1100" dirty="0">
                <a:hlinkClick r:id="rId2"/>
              </a:rPr>
              <a:t>https://www.hl7.org/fhir/</a:t>
            </a:r>
            <a:endParaRPr lang="it-IT" sz="11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999E20-8E0F-42A0-827F-D32FEE17871B}"/>
              </a:ext>
            </a:extLst>
          </p:cNvPr>
          <p:cNvSpPr/>
          <p:nvPr/>
        </p:nvSpPr>
        <p:spPr>
          <a:xfrm>
            <a:off x="373224" y="3666931"/>
            <a:ext cx="6452119" cy="2626567"/>
          </a:xfrm>
          <a:prstGeom prst="rect">
            <a:avLst/>
          </a:prstGeom>
          <a:solidFill>
            <a:srgbClr val="FFFFFF">
              <a:alpha val="54902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Organigramme : Disque magnétique 56">
            <a:extLst>
              <a:ext uri="{FF2B5EF4-FFF2-40B4-BE49-F238E27FC236}">
                <a16:creationId xmlns:a16="http://schemas.microsoft.com/office/drawing/2014/main" id="{E11FED63-E1C1-423C-8171-C0624D80227C}"/>
              </a:ext>
            </a:extLst>
          </p:cNvPr>
          <p:cNvSpPr/>
          <p:nvPr/>
        </p:nvSpPr>
        <p:spPr>
          <a:xfrm>
            <a:off x="9853768" y="1436917"/>
            <a:ext cx="1832824" cy="2166690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8" name="Flèche : droite 57">
            <a:extLst>
              <a:ext uri="{FF2B5EF4-FFF2-40B4-BE49-F238E27FC236}">
                <a16:creationId xmlns:a16="http://schemas.microsoft.com/office/drawing/2014/main" id="{B37A588B-EF29-417A-9085-86BA5AC4A910}"/>
              </a:ext>
            </a:extLst>
          </p:cNvPr>
          <p:cNvSpPr/>
          <p:nvPr/>
        </p:nvSpPr>
        <p:spPr>
          <a:xfrm>
            <a:off x="8732803" y="2434231"/>
            <a:ext cx="619921" cy="4850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A98D431A-CC86-47DB-87C8-7E9D6D1FB38C}"/>
              </a:ext>
            </a:extLst>
          </p:cNvPr>
          <p:cNvSpPr txBox="1"/>
          <p:nvPr/>
        </p:nvSpPr>
        <p:spPr>
          <a:xfrm>
            <a:off x="10186892" y="2461798"/>
            <a:ext cx="1162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bg1"/>
                </a:solidFill>
              </a:rPr>
              <a:t>2.x</a:t>
            </a:r>
          </a:p>
        </p:txBody>
      </p:sp>
      <p:sp>
        <p:nvSpPr>
          <p:cNvPr id="60" name="Organigramme : Disque magnétique 59">
            <a:extLst>
              <a:ext uri="{FF2B5EF4-FFF2-40B4-BE49-F238E27FC236}">
                <a16:creationId xmlns:a16="http://schemas.microsoft.com/office/drawing/2014/main" id="{315AB485-C3A0-4F8C-B857-1FA6AB5FC064}"/>
              </a:ext>
            </a:extLst>
          </p:cNvPr>
          <p:cNvSpPr/>
          <p:nvPr/>
        </p:nvSpPr>
        <p:spPr>
          <a:xfrm>
            <a:off x="6398935" y="1436917"/>
            <a:ext cx="1832824" cy="2166690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A0E2139C-A49C-4304-B97E-26235536BCAE}"/>
              </a:ext>
            </a:extLst>
          </p:cNvPr>
          <p:cNvSpPr txBox="1"/>
          <p:nvPr/>
        </p:nvSpPr>
        <p:spPr>
          <a:xfrm>
            <a:off x="6732059" y="2461798"/>
            <a:ext cx="1162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bg1"/>
                </a:solidFill>
              </a:rPr>
              <a:t>2.0</a:t>
            </a:r>
          </a:p>
        </p:txBody>
      </p: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B6D2A272-3A2C-471D-8144-EE0514BE6B2A}"/>
              </a:ext>
            </a:extLst>
          </p:cNvPr>
          <p:cNvGrpSpPr/>
          <p:nvPr/>
        </p:nvGrpSpPr>
        <p:grpSpPr>
          <a:xfrm>
            <a:off x="718961" y="2919280"/>
            <a:ext cx="1929580" cy="499188"/>
            <a:chOff x="2189956" y="342647"/>
            <a:chExt cx="1561703" cy="937021"/>
          </a:xfrm>
        </p:grpSpPr>
        <p:sp>
          <p:nvSpPr>
            <p:cNvPr id="63" name="Rectangle : coins arrondis 62">
              <a:extLst>
                <a:ext uri="{FF2B5EF4-FFF2-40B4-BE49-F238E27FC236}">
                  <a16:creationId xmlns:a16="http://schemas.microsoft.com/office/drawing/2014/main" id="{5914F117-30A0-4608-91E2-3C1D8DEB693C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64" name="Rectangle : coins arrondis 4">
              <a:extLst>
                <a:ext uri="{FF2B5EF4-FFF2-40B4-BE49-F238E27FC236}">
                  <a16:creationId xmlns:a16="http://schemas.microsoft.com/office/drawing/2014/main" id="{09EAFD2B-5135-4CF9-9CC9-31C1C284FE39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ui</a:t>
              </a:r>
              <a:endParaRPr lang="it-IT" sz="1600" b="0" kern="12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9116BA9D-F819-47BA-BE4E-EF04A31AA96F}"/>
              </a:ext>
            </a:extLst>
          </p:cNvPr>
          <p:cNvGrpSpPr/>
          <p:nvPr/>
        </p:nvGrpSpPr>
        <p:grpSpPr>
          <a:xfrm>
            <a:off x="720118" y="2224220"/>
            <a:ext cx="1929580" cy="499188"/>
            <a:chOff x="2189956" y="342647"/>
            <a:chExt cx="1561703" cy="937021"/>
          </a:xfrm>
        </p:grpSpPr>
        <p:sp>
          <p:nvSpPr>
            <p:cNvPr id="66" name="Rectangle : coins arrondis 65">
              <a:extLst>
                <a:ext uri="{FF2B5EF4-FFF2-40B4-BE49-F238E27FC236}">
                  <a16:creationId xmlns:a16="http://schemas.microsoft.com/office/drawing/2014/main" id="{046F01DE-624C-4ED6-9C81-1DE8E6971CFB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67" name="Rectangle : coins arrondis 4">
              <a:extLst>
                <a:ext uri="{FF2B5EF4-FFF2-40B4-BE49-F238E27FC236}">
                  <a16:creationId xmlns:a16="http://schemas.microsoft.com/office/drawing/2014/main" id="{4F8415A5-3F5C-41DA-A2E7-7DCA7DB32CC6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/openhospital-api</a:t>
              </a: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9D0DD113-3202-43C0-9F53-F8501D1715B7}"/>
              </a:ext>
            </a:extLst>
          </p:cNvPr>
          <p:cNvSpPr/>
          <p:nvPr/>
        </p:nvSpPr>
        <p:spPr>
          <a:xfrm>
            <a:off x="3599283" y="1972566"/>
            <a:ext cx="18036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SaaS?</a:t>
            </a:r>
          </a:p>
        </p:txBody>
      </p:sp>
    </p:spTree>
    <p:extLst>
      <p:ext uri="{BB962C8B-B14F-4D97-AF65-F5344CB8AC3E}">
        <p14:creationId xmlns:p14="http://schemas.microsoft.com/office/powerpoint/2010/main" val="3218200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1611</TotalTime>
  <Words>431</Words>
  <Application>Microsoft Office PowerPoint</Application>
  <PresentationFormat>Widescreen</PresentationFormat>
  <Paragraphs>98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Thème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Alessandro Domanico</dc:creator>
  <cp:lastModifiedBy>Alessandro Domanico</cp:lastModifiedBy>
  <cp:revision>54</cp:revision>
  <dcterms:created xsi:type="dcterms:W3CDTF">2019-02-27T15:40:45Z</dcterms:created>
  <dcterms:modified xsi:type="dcterms:W3CDTF">2019-11-28T00:59:03Z</dcterms:modified>
</cp:coreProperties>
</file>